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74"/>
  </p:notesMasterIdLst>
  <p:handoutMasterIdLst>
    <p:handoutMasterId r:id="rId75"/>
  </p:handoutMasterIdLst>
  <p:sldIdLst>
    <p:sldId id="378" r:id="rId5"/>
    <p:sldId id="374" r:id="rId6"/>
    <p:sldId id="375" r:id="rId7"/>
    <p:sldId id="376" r:id="rId8"/>
    <p:sldId id="379" r:id="rId9"/>
    <p:sldId id="366" r:id="rId10"/>
    <p:sldId id="369" r:id="rId11"/>
    <p:sldId id="368" r:id="rId12"/>
    <p:sldId id="377" r:id="rId13"/>
    <p:sldId id="261" r:id="rId14"/>
    <p:sldId id="264" r:id="rId15"/>
    <p:sldId id="287" r:id="rId16"/>
    <p:sldId id="272" r:id="rId17"/>
    <p:sldId id="275" r:id="rId18"/>
    <p:sldId id="276" r:id="rId19"/>
    <p:sldId id="284" r:id="rId20"/>
    <p:sldId id="372" r:id="rId21"/>
    <p:sldId id="371" r:id="rId22"/>
    <p:sldId id="370" r:id="rId23"/>
    <p:sldId id="278" r:id="rId24"/>
    <p:sldId id="280" r:id="rId25"/>
    <p:sldId id="281" r:id="rId26"/>
    <p:sldId id="282" r:id="rId27"/>
    <p:sldId id="283" r:id="rId28"/>
    <p:sldId id="288" r:id="rId29"/>
    <p:sldId id="314" r:id="rId30"/>
    <p:sldId id="315" r:id="rId31"/>
    <p:sldId id="334" r:id="rId32"/>
    <p:sldId id="327" r:id="rId33"/>
    <p:sldId id="360" r:id="rId34"/>
    <p:sldId id="316" r:id="rId35"/>
    <p:sldId id="332" r:id="rId36"/>
    <p:sldId id="362" r:id="rId37"/>
    <p:sldId id="363" r:id="rId38"/>
    <p:sldId id="317" r:id="rId39"/>
    <p:sldId id="330" r:id="rId40"/>
    <p:sldId id="364" r:id="rId41"/>
    <p:sldId id="365" r:id="rId42"/>
    <p:sldId id="313" r:id="rId43"/>
    <p:sldId id="335" r:id="rId44"/>
    <p:sldId id="336" r:id="rId45"/>
    <p:sldId id="337" r:id="rId46"/>
    <p:sldId id="338" r:id="rId47"/>
    <p:sldId id="339" r:id="rId48"/>
    <p:sldId id="318" r:id="rId49"/>
    <p:sldId id="340" r:id="rId50"/>
    <p:sldId id="341" r:id="rId51"/>
    <p:sldId id="342" r:id="rId52"/>
    <p:sldId id="343" r:id="rId53"/>
    <p:sldId id="312" r:id="rId54"/>
    <p:sldId id="321" r:id="rId55"/>
    <p:sldId id="344" r:id="rId56"/>
    <p:sldId id="345" r:id="rId57"/>
    <p:sldId id="320" r:id="rId58"/>
    <p:sldId id="349" r:id="rId59"/>
    <p:sldId id="322" r:id="rId60"/>
    <p:sldId id="350" r:id="rId61"/>
    <p:sldId id="351" r:id="rId62"/>
    <p:sldId id="352" r:id="rId63"/>
    <p:sldId id="353" r:id="rId64"/>
    <p:sldId id="311" r:id="rId65"/>
    <p:sldId id="323" r:id="rId66"/>
    <p:sldId id="354" r:id="rId67"/>
    <p:sldId id="355" r:id="rId68"/>
    <p:sldId id="324" r:id="rId69"/>
    <p:sldId id="356" r:id="rId70"/>
    <p:sldId id="357" r:id="rId71"/>
    <p:sldId id="358" r:id="rId72"/>
    <p:sldId id="359" r:id="rId73"/>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78413" autoAdjust="0"/>
  </p:normalViewPr>
  <p:slideViewPr>
    <p:cSldViewPr snapToGrid="0">
      <p:cViewPr varScale="1">
        <p:scale>
          <a:sx n="50" d="100"/>
          <a:sy n="50" d="100"/>
        </p:scale>
        <p:origin x="1026" y="54"/>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2382"/>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1.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25-02-2017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25-02-2017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el cruzamiento de los datos de la DGEEC y la ANDE.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ya sea aplicados en IA sin interacción humana o ejecutados por un ser humano.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1067607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a:t>
            </a:r>
            <a:r>
              <a:rPr lang="es-ES" b="0" i="0" dirty="0" err="1">
                <a:solidFill>
                  <a:srgbClr val="333333"/>
                </a:solidFill>
                <a:effectLst/>
                <a:latin typeface="Georgia" panose="02040502050405020303" pitchFamily="18" charset="0"/>
              </a:rPr>
              <a:t>bie</a:t>
            </a: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31326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66</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3621092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67</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68</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69</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4116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25-02-2017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25-02-2017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25-02-2017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25-02-2017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25-02-2017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25-02-2017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25-02-2017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25-02-2017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25-02-2017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25-02-2017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25-02-2017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25-02-2017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25-02-2017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25-02-2017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2503616" y="4610453"/>
            <a:ext cx="5106173" cy="2271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825" spc="371" dirty="0" err="1"/>
              <a:t>Aplicados</a:t>
            </a:r>
            <a:r>
              <a:rPr lang="en-US" sz="825" spc="371" dirty="0"/>
              <a:t> a </a:t>
            </a:r>
            <a:r>
              <a:rPr lang="en-US" sz="825" spc="371" dirty="0" err="1"/>
              <a:t>datos</a:t>
            </a:r>
            <a:r>
              <a:rPr lang="en-US" sz="825" spc="371" dirty="0"/>
              <a:t> del </a:t>
            </a:r>
            <a:r>
              <a:rPr lang="en-US" sz="825" spc="371" dirty="0" err="1"/>
              <a:t>paraguay</a:t>
            </a:r>
            <a:endParaRPr sz="825" spc="371" dirty="0"/>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2600358" y="1755648"/>
            <a:ext cx="5566536" cy="5465839"/>
            <a:chOff x="2015555" y="1064734"/>
            <a:chExt cx="7098853" cy="6540801"/>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858"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 Placeholder 18"/>
          <p:cNvSpPr>
            <a:spLocks noGrp="1"/>
          </p:cNvSpPr>
          <p:nvPr>
            <p:ph type="body" sz="quarter" idx="14"/>
          </p:nvPr>
        </p:nvSpPr>
        <p:spPr>
          <a:xfrm>
            <a:off x="1182823" y="421459"/>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9660"/>
            <a:ext cx="10058400" cy="4775200"/>
          </a:xfrm>
          <a:prstGeom prst="rect">
            <a:avLst/>
          </a:prstGeom>
        </p:spPr>
      </p:pic>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de BI</a:t>
            </a:r>
          </a:p>
        </p:txBody>
      </p:sp>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11027"/>
            <a:ext cx="10058400" cy="3350346"/>
          </a:xfrm>
          <a:prstGeom prst="rect">
            <a:avLst/>
          </a:prstGeom>
        </p:spPr>
      </p:pic>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pic>
        <p:nvPicPr>
          <p:cNvPr id="1026" name="Picture 2" descr="Resultado de imagen para data discov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6363"/>
            <a:ext cx="914400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16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252220"/>
            <a:ext cx="1917732" cy="22031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86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86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86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86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737407" y="5509950"/>
            <a:ext cx="2051330" cy="297116"/>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rm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238"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238"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238"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238"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572271" y="5750869"/>
            <a:ext cx="2051330" cy="297116"/>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rm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238"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238"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5" name="Picture Placeholder 8"/>
          <p:cNvSpPr>
            <a:spLocks noGrp="1"/>
          </p:cNvSpPr>
          <p:nvPr>
            <p:ph type="pic" sz="quarter" idx="4294967295"/>
          </p:nvPr>
        </p:nvSpPr>
        <p:spPr>
          <a:xfrm>
            <a:off x="6762320" y="15407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sp>
      <p:sp>
        <p:nvSpPr>
          <p:cNvPr id="16" name="Picture Placeholder 10"/>
          <p:cNvSpPr>
            <a:spLocks noGrp="1"/>
          </p:cNvSpPr>
          <p:nvPr>
            <p:ph type="pic" sz="quarter" idx="4294967295"/>
          </p:nvPr>
        </p:nvSpPr>
        <p:spPr>
          <a:xfrm>
            <a:off x="6762320" y="41840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sp>
      <p:sp>
        <p:nvSpPr>
          <p:cNvPr id="17" name="TextBox 16"/>
          <p:cNvSpPr txBox="1"/>
          <p:nvPr/>
        </p:nvSpPr>
        <p:spPr>
          <a:xfrm>
            <a:off x="8083933" y="2346692"/>
            <a:ext cx="1105746" cy="553998"/>
          </a:xfrm>
          <a:prstGeom prst="rect">
            <a:avLst/>
          </a:prstGeom>
          <a:noFill/>
        </p:spPr>
        <p:txBody>
          <a:bodyPr wrap="square" rtlCol="0">
            <a:spAutoFit/>
          </a:bodyPr>
          <a:lstStyle/>
          <a:p>
            <a:pPr marL="0" marR="0" lvl="0" indent="0" algn="l" defTabSz="754380" rtl="0" eaLnBrk="1" fontAlgn="auto" latinLnBrk="0" hangingPunct="1">
              <a:lnSpc>
                <a:spcPts val="1155"/>
              </a:lnSpc>
              <a:spcBef>
                <a:spcPts val="0"/>
              </a:spcBef>
              <a:spcAft>
                <a:spcPts val="0"/>
              </a:spcAft>
              <a:buClrTx/>
              <a:buSzTx/>
              <a:buFontTx/>
              <a:buNone/>
              <a:tabLst/>
              <a:defRPr/>
            </a:pP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ipsum dolor sit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amet</a:t>
            </a: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aleh</a:t>
            </a: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pue</a:t>
            </a: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hom</a:t>
            </a: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hai</a:t>
            </a: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nyang</a:t>
            </a: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penting</a:t>
            </a: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olah</a:t>
            </a: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dan</a:t>
            </a:r>
            <a:r>
              <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rPr>
              <a:t> </a:t>
            </a:r>
            <a:r>
              <a:rPr kumimoji="0" lang="en-US" sz="66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bek</a:t>
            </a:r>
            <a:endParaRPr kumimoji="0" lang="en-US" sz="66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22" name="TextBox 21"/>
          <p:cNvSpPr txBox="1"/>
          <p:nvPr/>
        </p:nvSpPr>
        <p:spPr>
          <a:xfrm>
            <a:off x="8080093" y="2129352"/>
            <a:ext cx="1095252" cy="225575"/>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black"/>
                </a:solidFill>
                <a:effectLst/>
                <a:uLnTx/>
                <a:uFillTx/>
                <a:latin typeface="HK Grotesk Medium" panose="00000600000000000000" pitchFamily="50" charset="0"/>
                <a:ea typeface="+mn-ea"/>
                <a:cs typeface="+mn-cs"/>
              </a:rPr>
              <a:t>Mrs. John Doe</a:t>
            </a:r>
          </a:p>
        </p:txBody>
      </p:sp>
      <p:sp>
        <p:nvSpPr>
          <p:cNvPr id="23" name="TextBox 22"/>
          <p:cNvSpPr txBox="1"/>
          <p:nvPr/>
        </p:nvSpPr>
        <p:spPr>
          <a:xfrm>
            <a:off x="8080004" y="4274076"/>
            <a:ext cx="1105746" cy="553998"/>
          </a:xfrm>
          <a:prstGeom prst="rect">
            <a:avLst/>
          </a:prstGeom>
          <a:noFill/>
        </p:spPr>
        <p:txBody>
          <a:bodyPr wrap="square" rtlCol="0">
            <a:spAutoFit/>
          </a:bodyPr>
          <a:lstStyle/>
          <a:p>
            <a:pPr marL="0" marR="0" lvl="0" indent="0" algn="l" defTabSz="754380" rtl="0" eaLnBrk="1" fontAlgn="auto" latinLnBrk="0" hangingPunct="1">
              <a:lnSpc>
                <a:spcPts val="1155"/>
              </a:lnSpc>
              <a:spcBef>
                <a:spcPts val="0"/>
              </a:spcBef>
              <a:spcAft>
                <a:spcPts val="0"/>
              </a:spcAft>
              <a:buClrTx/>
              <a:buSzTx/>
              <a:buFontTx/>
              <a:buNone/>
              <a:tabLst/>
              <a:defRPr/>
            </a:pPr>
            <a:r>
              <a:rPr kumimoji="0" lang="en-US" sz="660" b="0" i="0" u="none" strike="noStrike" kern="1200" cap="none" spc="0" normalizeH="0" baseline="0" noProof="0">
                <a:ln>
                  <a:noFill/>
                </a:ln>
                <a:solidFill>
                  <a:prstClr val="white">
                    <a:lumMod val="50000"/>
                  </a:prstClr>
                </a:solidFill>
                <a:effectLst/>
                <a:uLnTx/>
                <a:uFillTx/>
                <a:latin typeface="HK Grotesk" panose="00000500000000000000" pitchFamily="50" charset="0"/>
                <a:ea typeface="+mn-ea"/>
                <a:cs typeface="+mn-cs"/>
              </a:rPr>
              <a:t>ipsum dolor sit amet aleh pue hom hai nyang penting olah dan bek</a:t>
            </a:r>
          </a:p>
        </p:txBody>
      </p:sp>
      <p:sp>
        <p:nvSpPr>
          <p:cNvPr id="24" name="TextBox 23"/>
          <p:cNvSpPr txBox="1"/>
          <p:nvPr/>
        </p:nvSpPr>
        <p:spPr>
          <a:xfrm>
            <a:off x="8080093" y="4060666"/>
            <a:ext cx="1095252" cy="225575"/>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black"/>
                </a:solidFill>
                <a:effectLst/>
                <a:uLnTx/>
                <a:uFillTx/>
                <a:latin typeface="HK Grotesk Medium" panose="00000600000000000000" pitchFamily="50" charset="0"/>
                <a:ea typeface="+mn-ea"/>
                <a:cs typeface="+mn-cs"/>
              </a:rPr>
              <a:t>Mrs. Karim Hue</a:t>
            </a:r>
          </a:p>
        </p:txBody>
      </p:sp>
      <p:sp>
        <p:nvSpPr>
          <p:cNvPr id="26" name="Shape 44"/>
          <p:cNvSpPr/>
          <p:nvPr/>
        </p:nvSpPr>
        <p:spPr>
          <a:xfrm>
            <a:off x="1308686" y="3360720"/>
            <a:ext cx="2566223" cy="3362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ctr">
              <a:lnSpc>
                <a:spcPct val="120000"/>
              </a:lnSpc>
              <a:defRPr sz="2000" cap="all" spc="100">
                <a:solidFill>
                  <a:srgbClr val="919191"/>
                </a:solidFill>
                <a:latin typeface="HK Grotesk Medium"/>
                <a:ea typeface="HK Grotesk Medium"/>
                <a:cs typeface="HK Grotesk Medium"/>
                <a:sym typeface="HK Grotesk Medium"/>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s-PY" sz="1000" b="0" i="0" u="none" strike="noStrike" kern="1200" cap="all" spc="50" normalizeH="0" baseline="0" noProof="0" dirty="0">
                <a:ln>
                  <a:noFill/>
                </a:ln>
                <a:solidFill>
                  <a:srgbClr val="919191"/>
                </a:solidFill>
                <a:effectLst/>
                <a:uLnTx/>
                <a:uFillTx/>
                <a:latin typeface="HK Grotesk Medium"/>
                <a:sym typeface="HK Grotesk Medium"/>
              </a:rPr>
              <a:t>Aplicados a datos del </a:t>
            </a:r>
            <a:r>
              <a:rPr kumimoji="0" lang="es-PY" sz="1000" b="0" i="0" u="none" strike="noStrike" kern="1200" cap="all" spc="50" normalizeH="0" baseline="0" noProof="0" dirty="0" err="1">
                <a:ln>
                  <a:noFill/>
                </a:ln>
                <a:solidFill>
                  <a:srgbClr val="919191"/>
                </a:solidFill>
                <a:effectLst/>
                <a:uLnTx/>
                <a:uFillTx/>
                <a:latin typeface="HK Grotesk Medium"/>
                <a:sym typeface="HK Grotesk Medium"/>
              </a:rPr>
              <a:t>paraguay</a:t>
            </a:r>
            <a:endParaRPr kumimoji="0" sz="1000" b="0" i="0" u="none" strike="noStrike" kern="1200" cap="all" spc="50" normalizeH="0" baseline="0" noProof="0" dirty="0">
              <a:ln>
                <a:noFill/>
              </a:ln>
              <a:solidFill>
                <a:srgbClr val="919191"/>
              </a:solidFill>
              <a:effectLst/>
              <a:uLnTx/>
              <a:uFillTx/>
              <a:latin typeface="HK Grotesk Medium"/>
              <a:sym typeface="HK Grotesk Medium"/>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3549" r="23549"/>
          <a:stretch>
            <a:fillRect/>
          </a:stretch>
        </p:blipFill>
        <p:spPr/>
      </p:pic>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921144" y="4145363"/>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92114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4" name="Shape 82"/>
          <p:cNvSpPr/>
          <p:nvPr/>
        </p:nvSpPr>
        <p:spPr>
          <a:xfrm>
            <a:off x="5902626" y="4145363"/>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5" name="Shape 83"/>
          <p:cNvSpPr/>
          <p:nvPr/>
        </p:nvSpPr>
        <p:spPr>
          <a:xfrm>
            <a:off x="5902626" y="2383722"/>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46" name="Shape 86"/>
          <p:cNvSpPr/>
          <p:nvPr/>
        </p:nvSpPr>
        <p:spPr>
          <a:xfrm>
            <a:off x="7868836" y="4145363"/>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7868836"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pic>
        <p:nvPicPr>
          <p:cNvPr id="2" name="Picture Placeholder 1"/>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455" r="1455"/>
          <a:stretch>
            <a:fillRect/>
          </a:stretch>
        </p:blipFill>
        <p:spPr/>
      </p:pic>
      <p:sp>
        <p:nvSpPr>
          <p:cNvPr id="3" name="TextBox 2"/>
          <p:cNvSpPr txBox="1"/>
          <p:nvPr/>
        </p:nvSpPr>
        <p:spPr>
          <a:xfrm>
            <a:off x="563662" y="2263065"/>
            <a:ext cx="2343447" cy="810478"/>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n-US" sz="2475" b="0" i="0" u="none" strike="noStrike" kern="1200" cap="none" spc="0" normalizeH="0" baseline="0" noProof="0">
                <a:ln>
                  <a:noFill/>
                </a:ln>
                <a:solidFill>
                  <a:prstClr val="black"/>
                </a:solidFill>
                <a:effectLst/>
                <a:uLnTx/>
                <a:uFillTx/>
                <a:latin typeface="Arvo" panose="02000000000000000000" pitchFamily="2" charset="0"/>
                <a:ea typeface="Arvo" panose="02000000000000000000" pitchFamily="2" charset="0"/>
                <a:cs typeface="+mn-cs"/>
              </a:rPr>
              <a:t>Presentation agenda</a:t>
            </a:r>
          </a:p>
        </p:txBody>
      </p:sp>
      <p:sp>
        <p:nvSpPr>
          <p:cNvPr id="6" name="TextBox 5"/>
          <p:cNvSpPr txBox="1"/>
          <p:nvPr/>
        </p:nvSpPr>
        <p:spPr>
          <a:xfrm>
            <a:off x="568901" y="3219685"/>
            <a:ext cx="1842364" cy="219291"/>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41" normalizeH="0" baseline="0" noProof="0">
                <a:ln>
                  <a:noFill/>
                </a:ln>
                <a:solidFill>
                  <a:prstClr val="white">
                    <a:lumMod val="65000"/>
                  </a:prstClr>
                </a:solidFill>
                <a:effectLst/>
                <a:uLnTx/>
                <a:uFillTx/>
                <a:latin typeface="HK Grotesk" panose="00000500000000000000" pitchFamily="50" charset="0"/>
                <a:ea typeface="+mn-ea"/>
                <a:cs typeface="+mn-cs"/>
              </a:rPr>
              <a:t>WRITE YOUR RELEVANT TEXT HERE</a:t>
            </a:r>
          </a:p>
        </p:txBody>
      </p:sp>
      <p:sp>
        <p:nvSpPr>
          <p:cNvPr id="22" name="TextBox 21"/>
          <p:cNvSpPr txBox="1"/>
          <p:nvPr/>
        </p:nvSpPr>
        <p:spPr>
          <a:xfrm>
            <a:off x="567591" y="5027908"/>
            <a:ext cx="1325079" cy="246221"/>
          </a:xfrm>
          <a:prstGeom prst="rect">
            <a:avLst/>
          </a:prstGeom>
          <a:noFill/>
        </p:spPr>
        <p:txBody>
          <a:bodyPr wrap="square" rtlCol="0">
            <a:spAutoFit/>
          </a:bodyPr>
          <a:lstStyle/>
          <a:p>
            <a:pPr marL="0" marR="0" lvl="0" indent="0" algn="l" defTabSz="754380" rtl="0" eaLnBrk="1" fontAlgn="auto" latinLnBrk="0" hangingPunct="1">
              <a:lnSpc>
                <a:spcPts val="1155"/>
              </a:lnSpc>
              <a:spcBef>
                <a:spcPts val="0"/>
              </a:spcBef>
              <a:spcAft>
                <a:spcPts val="0"/>
              </a:spcAft>
              <a:buClrTx/>
              <a:buSzTx/>
              <a:buFontTx/>
              <a:buNone/>
              <a:tabLst/>
              <a:defRPr/>
            </a:pPr>
            <a:r>
              <a:rPr kumimoji="0" lang="en-US" sz="825" b="1" i="0" u="none" strike="noStrike" kern="1200" cap="none" spc="25" normalizeH="0" baseline="0" noProof="0">
                <a:ln>
                  <a:noFill/>
                </a:ln>
                <a:solidFill>
                  <a:prstClr val="black">
                    <a:lumMod val="65000"/>
                    <a:lumOff val="35000"/>
                  </a:prstClr>
                </a:solidFill>
                <a:effectLst/>
                <a:uLnTx/>
                <a:uFillTx/>
                <a:latin typeface="HK Grotesk" panose="00000500000000000000" pitchFamily="50" charset="0"/>
                <a:ea typeface="+mn-ea"/>
                <a:cs typeface="+mn-cs"/>
              </a:rPr>
              <a:t>www.d-corner.com</a:t>
            </a:r>
          </a:p>
        </p:txBody>
      </p:sp>
      <p:sp>
        <p:nvSpPr>
          <p:cNvPr id="23" name="TextBox 22"/>
          <p:cNvSpPr txBox="1"/>
          <p:nvPr/>
        </p:nvSpPr>
        <p:spPr>
          <a:xfrm>
            <a:off x="3952998" y="2934883"/>
            <a:ext cx="1511018" cy="707886"/>
          </a:xfrm>
          <a:prstGeom prst="rect">
            <a:avLst/>
          </a:prstGeom>
          <a:noFill/>
        </p:spPr>
        <p:txBody>
          <a:bodyPr wrap="square" rtlCol="0">
            <a:spAutoFit/>
          </a:bodyPr>
          <a:lstStyle/>
          <a:p>
            <a:pPr marL="0" marR="0" lvl="0" indent="0" algn="l" defTabSz="754380" rtl="0" eaLnBrk="1" fontAlgn="auto" latinLnBrk="0" hangingPunct="1">
              <a:lnSpc>
                <a:spcPts val="1155"/>
              </a:lnSpc>
              <a:spcBef>
                <a:spcPts val="0"/>
              </a:spcBef>
              <a:spcAft>
                <a:spcPts val="0"/>
              </a:spcAft>
              <a:buClrTx/>
              <a:buSzTx/>
              <a:buFontTx/>
              <a:buNone/>
              <a:tabLst/>
              <a:defRPr/>
            </a:pPr>
            <a:r>
              <a:rPr kumimoji="0" lang="en-US" sz="660" b="0" i="0" u="none" strike="noStrike" kern="1200" cap="none" spc="0" normalizeH="0" baseline="0" noProof="0">
                <a:ln>
                  <a:noFill/>
                </a:ln>
                <a:solidFill>
                  <a:prstClr val="white">
                    <a:lumMod val="50000"/>
                  </a:prstClr>
                </a:solidFill>
                <a:effectLst/>
                <a:uLnTx/>
                <a:uFillTx/>
                <a:latin typeface="HK Grotesk" panose="00000500000000000000" pitchFamily="50" charset="0"/>
                <a:ea typeface="+mn-ea"/>
                <a:cs typeface="+mn-cs"/>
              </a:rPr>
              <a:t>bek. lorem ipsum dolor sit amet aleh pue hom ang penting olah dan bek that mdan bek.orem ipsum dolor sit ameminting lah</a:t>
            </a:r>
          </a:p>
        </p:txBody>
      </p:sp>
      <p:sp>
        <p:nvSpPr>
          <p:cNvPr id="24" name="TextBox 23"/>
          <p:cNvSpPr txBox="1"/>
          <p:nvPr/>
        </p:nvSpPr>
        <p:spPr>
          <a:xfrm>
            <a:off x="4436472" y="2518326"/>
            <a:ext cx="745717"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black"/>
                </a:solidFill>
                <a:effectLst/>
                <a:uLnTx/>
                <a:uFillTx/>
                <a:latin typeface="HK Grotesk Medium" panose="00000600000000000000" pitchFamily="50" charset="0"/>
                <a:ea typeface="+mn-ea"/>
                <a:cs typeface="+mn-cs"/>
              </a:rPr>
              <a:t>Introduction</a:t>
            </a:r>
          </a:p>
        </p:txBody>
      </p:sp>
      <p:sp>
        <p:nvSpPr>
          <p:cNvPr id="26" name="TextBox 25"/>
          <p:cNvSpPr txBox="1"/>
          <p:nvPr/>
        </p:nvSpPr>
        <p:spPr>
          <a:xfrm>
            <a:off x="3929623" y="2507302"/>
            <a:ext cx="439544"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white"/>
                </a:solidFill>
                <a:effectLst/>
                <a:uLnTx/>
                <a:uFillTx/>
                <a:latin typeface="HK Grotesk Medium" panose="00000600000000000000" pitchFamily="50" charset="0"/>
                <a:ea typeface="+mn-ea"/>
                <a:cs typeface="+mn-cs"/>
              </a:rPr>
              <a:t>08:00</a:t>
            </a:r>
          </a:p>
        </p:txBody>
      </p:sp>
      <p:sp>
        <p:nvSpPr>
          <p:cNvPr id="27" name="TextBox 26"/>
          <p:cNvSpPr txBox="1"/>
          <p:nvPr/>
        </p:nvSpPr>
        <p:spPr>
          <a:xfrm>
            <a:off x="3952998" y="4679758"/>
            <a:ext cx="1511018" cy="707886"/>
          </a:xfrm>
          <a:prstGeom prst="rect">
            <a:avLst/>
          </a:prstGeom>
          <a:noFill/>
        </p:spPr>
        <p:txBody>
          <a:bodyPr wrap="square" rtlCol="0">
            <a:spAutoFit/>
          </a:bodyPr>
          <a:lstStyle/>
          <a:p>
            <a:pPr marL="0" marR="0" lvl="0" indent="0" algn="l" defTabSz="754380" rtl="0" eaLnBrk="1" fontAlgn="auto" latinLnBrk="0" hangingPunct="1">
              <a:lnSpc>
                <a:spcPts val="1155"/>
              </a:lnSpc>
              <a:spcBef>
                <a:spcPts val="0"/>
              </a:spcBef>
              <a:spcAft>
                <a:spcPts val="0"/>
              </a:spcAft>
              <a:buClrTx/>
              <a:buSzTx/>
              <a:buFontTx/>
              <a:buNone/>
              <a:tabLst/>
              <a:defRPr/>
            </a:pPr>
            <a:r>
              <a:rPr kumimoji="0" lang="en-US" sz="660" b="0" i="0" u="none" strike="noStrike" kern="1200" cap="none" spc="0" normalizeH="0" baseline="0" noProof="0">
                <a:ln>
                  <a:noFill/>
                </a:ln>
                <a:solidFill>
                  <a:prstClr val="white">
                    <a:lumMod val="50000"/>
                  </a:prstClr>
                </a:solidFill>
                <a:effectLst/>
                <a:uLnTx/>
                <a:uFillTx/>
                <a:latin typeface="HK Grotesk" panose="00000500000000000000" pitchFamily="50" charset="0"/>
                <a:ea typeface="+mn-ea"/>
                <a:cs typeface="+mn-cs"/>
              </a:rPr>
              <a:t>bek. lorem ipsum dolor sit amet aleh pue hom ang penting olah dan bek that mdan bek.orem ipsum dolor sit ameminting lah</a:t>
            </a:r>
          </a:p>
        </p:txBody>
      </p:sp>
      <p:sp>
        <p:nvSpPr>
          <p:cNvPr id="28" name="TextBox 27"/>
          <p:cNvSpPr txBox="1"/>
          <p:nvPr/>
        </p:nvSpPr>
        <p:spPr>
          <a:xfrm>
            <a:off x="4436472" y="4268440"/>
            <a:ext cx="612668"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black"/>
                </a:solidFill>
                <a:effectLst/>
                <a:uLnTx/>
                <a:uFillTx/>
                <a:latin typeface="HK Grotesk Medium" panose="00000600000000000000" pitchFamily="50" charset="0"/>
                <a:ea typeface="+mn-ea"/>
                <a:cs typeface="+mn-cs"/>
              </a:rPr>
              <a:t>Our team</a:t>
            </a:r>
          </a:p>
        </p:txBody>
      </p:sp>
      <p:sp>
        <p:nvSpPr>
          <p:cNvPr id="29" name="TextBox 28"/>
          <p:cNvSpPr txBox="1"/>
          <p:nvPr/>
        </p:nvSpPr>
        <p:spPr>
          <a:xfrm>
            <a:off x="3929623" y="4265274"/>
            <a:ext cx="439544"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white"/>
                </a:solidFill>
                <a:effectLst/>
                <a:uLnTx/>
                <a:uFillTx/>
                <a:latin typeface="HK Grotesk Medium" panose="00000600000000000000" pitchFamily="50" charset="0"/>
                <a:ea typeface="+mn-ea"/>
                <a:cs typeface="+mn-cs"/>
              </a:rPr>
              <a:t>08:00</a:t>
            </a:r>
          </a:p>
        </p:txBody>
      </p:sp>
      <p:sp>
        <p:nvSpPr>
          <p:cNvPr id="30" name="TextBox 29"/>
          <p:cNvSpPr txBox="1"/>
          <p:nvPr/>
        </p:nvSpPr>
        <p:spPr>
          <a:xfrm>
            <a:off x="5938370" y="4679758"/>
            <a:ext cx="1511018" cy="707886"/>
          </a:xfrm>
          <a:prstGeom prst="rect">
            <a:avLst/>
          </a:prstGeom>
          <a:noFill/>
        </p:spPr>
        <p:txBody>
          <a:bodyPr wrap="square" rtlCol="0">
            <a:spAutoFit/>
          </a:bodyPr>
          <a:lstStyle/>
          <a:p>
            <a:pPr marL="0" marR="0" lvl="0" indent="0" algn="l" defTabSz="754380" rtl="0" eaLnBrk="1" fontAlgn="auto" latinLnBrk="0" hangingPunct="1">
              <a:lnSpc>
                <a:spcPts val="1155"/>
              </a:lnSpc>
              <a:spcBef>
                <a:spcPts val="0"/>
              </a:spcBef>
              <a:spcAft>
                <a:spcPts val="0"/>
              </a:spcAft>
              <a:buClrTx/>
              <a:buSzTx/>
              <a:buFontTx/>
              <a:buNone/>
              <a:tabLst/>
              <a:defRPr/>
            </a:pPr>
            <a:r>
              <a:rPr kumimoji="0" lang="en-US" sz="660" b="0" i="0" u="none" strike="noStrike" kern="1200" cap="none" spc="0" normalizeH="0" baseline="0" noProof="0">
                <a:ln>
                  <a:noFill/>
                </a:ln>
                <a:solidFill>
                  <a:prstClr val="white">
                    <a:lumMod val="50000"/>
                  </a:prstClr>
                </a:solidFill>
                <a:effectLst/>
                <a:uLnTx/>
                <a:uFillTx/>
                <a:latin typeface="HK Grotesk" panose="00000500000000000000" pitchFamily="50" charset="0"/>
                <a:ea typeface="+mn-ea"/>
                <a:cs typeface="+mn-cs"/>
              </a:rPr>
              <a:t>bek. lorem ipsum dolor sit amet aleh pue hom ang penting olah dan bek that mdan bek.orem ipsum dolor sit ameminting lah</a:t>
            </a:r>
          </a:p>
        </p:txBody>
      </p:sp>
      <p:sp>
        <p:nvSpPr>
          <p:cNvPr id="31" name="TextBox 30"/>
          <p:cNvSpPr txBox="1"/>
          <p:nvPr/>
        </p:nvSpPr>
        <p:spPr>
          <a:xfrm>
            <a:off x="6419225" y="4271059"/>
            <a:ext cx="708848"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black"/>
                </a:solidFill>
                <a:effectLst/>
                <a:uLnTx/>
                <a:uFillTx/>
                <a:latin typeface="HK Grotesk Medium" panose="00000600000000000000" pitchFamily="50" charset="0"/>
                <a:ea typeface="+mn-ea"/>
                <a:cs typeface="+mn-cs"/>
              </a:rPr>
              <a:t>Testimonial</a:t>
            </a:r>
          </a:p>
        </p:txBody>
      </p:sp>
      <p:sp>
        <p:nvSpPr>
          <p:cNvPr id="32" name="TextBox 31"/>
          <p:cNvSpPr txBox="1"/>
          <p:nvPr/>
        </p:nvSpPr>
        <p:spPr>
          <a:xfrm>
            <a:off x="5912376" y="4270513"/>
            <a:ext cx="439544"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white"/>
                </a:solidFill>
                <a:effectLst/>
                <a:uLnTx/>
                <a:uFillTx/>
                <a:latin typeface="HK Grotesk Medium" panose="00000600000000000000" pitchFamily="50" charset="0"/>
                <a:ea typeface="+mn-ea"/>
                <a:cs typeface="+mn-cs"/>
              </a:rPr>
              <a:t>09:00</a:t>
            </a:r>
          </a:p>
        </p:txBody>
      </p:sp>
      <p:sp>
        <p:nvSpPr>
          <p:cNvPr id="33" name="TextBox 32"/>
          <p:cNvSpPr txBox="1"/>
          <p:nvPr/>
        </p:nvSpPr>
        <p:spPr>
          <a:xfrm>
            <a:off x="5938370" y="2934883"/>
            <a:ext cx="1511018" cy="861774"/>
          </a:xfrm>
          <a:prstGeom prst="rect">
            <a:avLst/>
          </a:prstGeom>
          <a:noFill/>
        </p:spPr>
        <p:txBody>
          <a:bodyPr wrap="square" rtlCol="0">
            <a:spAutoFit/>
          </a:bodyPr>
          <a:lstStyle/>
          <a:p>
            <a:pPr marL="0" marR="0" lvl="0" indent="0" algn="l" defTabSz="754380" rtl="0" eaLnBrk="1" fontAlgn="auto" latinLnBrk="0" hangingPunct="1">
              <a:lnSpc>
                <a:spcPts val="1155"/>
              </a:lnSpc>
              <a:spcBef>
                <a:spcPts val="0"/>
              </a:spcBef>
              <a:spcAft>
                <a:spcPts val="0"/>
              </a:spcAft>
              <a:buClrTx/>
              <a:buSzTx/>
              <a:buFontTx/>
              <a:buNone/>
              <a:tabLst/>
              <a:defRPr/>
            </a:pPr>
            <a:r>
              <a:rPr kumimoji="0" lang="en-US" sz="660" b="0" i="0" u="none" strike="noStrike" kern="1200" cap="none" spc="0" normalizeH="0" baseline="0" noProof="0">
                <a:ln>
                  <a:noFill/>
                </a:ln>
                <a:solidFill>
                  <a:prstClr val="white">
                    <a:lumMod val="50000"/>
                  </a:prstClr>
                </a:solidFill>
                <a:effectLst/>
                <a:uLnTx/>
                <a:uFillTx/>
                <a:latin typeface="HK Grotesk" panose="00000500000000000000" pitchFamily="50" charset="0"/>
                <a:ea typeface="+mn-ea"/>
                <a:cs typeface="+mn-cs"/>
              </a:rPr>
              <a:t>bek. lorem ipsum dolor sit amet aleh pue hom ang penting olah dan bek that mdan bek.orem ipsum dolor sit ameminting hana so tegu eh pue hom hai nyan</a:t>
            </a:r>
          </a:p>
        </p:txBody>
      </p:sp>
      <p:sp>
        <p:nvSpPr>
          <p:cNvPr id="34" name="TextBox 33"/>
          <p:cNvSpPr txBox="1"/>
          <p:nvPr/>
        </p:nvSpPr>
        <p:spPr>
          <a:xfrm>
            <a:off x="6421844" y="2518326"/>
            <a:ext cx="580608"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black"/>
                </a:solidFill>
                <a:effectLst/>
                <a:uLnTx/>
                <a:uFillTx/>
                <a:latin typeface="HK Grotesk Medium" panose="00000600000000000000" pitchFamily="50" charset="0"/>
                <a:ea typeface="+mn-ea"/>
                <a:cs typeface="+mn-cs"/>
              </a:rPr>
              <a:t>Portfolio</a:t>
            </a:r>
          </a:p>
        </p:txBody>
      </p:sp>
      <p:sp>
        <p:nvSpPr>
          <p:cNvPr id="35" name="TextBox 34"/>
          <p:cNvSpPr txBox="1"/>
          <p:nvPr/>
        </p:nvSpPr>
        <p:spPr>
          <a:xfrm>
            <a:off x="5914996" y="2507302"/>
            <a:ext cx="439544"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white"/>
                </a:solidFill>
                <a:effectLst/>
                <a:uLnTx/>
                <a:uFillTx/>
                <a:latin typeface="HK Grotesk Medium" panose="00000600000000000000" pitchFamily="50" charset="0"/>
                <a:ea typeface="+mn-ea"/>
                <a:cs typeface="+mn-cs"/>
              </a:rPr>
              <a:t>09:00</a:t>
            </a:r>
          </a:p>
        </p:txBody>
      </p:sp>
      <p:sp>
        <p:nvSpPr>
          <p:cNvPr id="36" name="TextBox 35"/>
          <p:cNvSpPr txBox="1"/>
          <p:nvPr/>
        </p:nvSpPr>
        <p:spPr>
          <a:xfrm>
            <a:off x="7908169" y="4679758"/>
            <a:ext cx="1511018" cy="707886"/>
          </a:xfrm>
          <a:prstGeom prst="rect">
            <a:avLst/>
          </a:prstGeom>
          <a:noFill/>
        </p:spPr>
        <p:txBody>
          <a:bodyPr wrap="square" rtlCol="0">
            <a:spAutoFit/>
          </a:bodyPr>
          <a:lstStyle/>
          <a:p>
            <a:pPr marL="0" marR="0" lvl="0" indent="0" algn="l" defTabSz="754380" rtl="0" eaLnBrk="1" fontAlgn="auto" latinLnBrk="0" hangingPunct="1">
              <a:lnSpc>
                <a:spcPts val="1155"/>
              </a:lnSpc>
              <a:spcBef>
                <a:spcPts val="0"/>
              </a:spcBef>
              <a:spcAft>
                <a:spcPts val="0"/>
              </a:spcAft>
              <a:buClrTx/>
              <a:buSzTx/>
              <a:buFontTx/>
              <a:buNone/>
              <a:tabLst/>
              <a:defRPr/>
            </a:pPr>
            <a:r>
              <a:rPr kumimoji="0" lang="en-US" sz="660" b="0" i="0" u="none" strike="noStrike" kern="1200" cap="none" spc="0" normalizeH="0" baseline="0" noProof="0">
                <a:ln>
                  <a:noFill/>
                </a:ln>
                <a:solidFill>
                  <a:prstClr val="white">
                    <a:lumMod val="50000"/>
                  </a:prstClr>
                </a:solidFill>
                <a:effectLst/>
                <a:uLnTx/>
                <a:uFillTx/>
                <a:latin typeface="HK Grotesk" panose="00000500000000000000" pitchFamily="50" charset="0"/>
                <a:ea typeface="+mn-ea"/>
                <a:cs typeface="+mn-cs"/>
              </a:rPr>
              <a:t>bek. lorem ipsum dolor sit amet aleh pue hom ang penting olah dan bek that mdan bek.orem ipsum dolor sit ameminting lah</a:t>
            </a:r>
          </a:p>
        </p:txBody>
      </p:sp>
      <p:sp>
        <p:nvSpPr>
          <p:cNvPr id="37" name="TextBox 36"/>
          <p:cNvSpPr txBox="1"/>
          <p:nvPr/>
        </p:nvSpPr>
        <p:spPr>
          <a:xfrm>
            <a:off x="8389024" y="4271059"/>
            <a:ext cx="739305"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black"/>
                </a:solidFill>
                <a:effectLst/>
                <a:uLnTx/>
                <a:uFillTx/>
                <a:latin typeface="HK Grotesk Medium" panose="00000600000000000000" pitchFamily="50" charset="0"/>
                <a:ea typeface="+mn-ea"/>
                <a:cs typeface="+mn-cs"/>
              </a:rPr>
              <a:t>Get in touch</a:t>
            </a:r>
          </a:p>
        </p:txBody>
      </p:sp>
      <p:sp>
        <p:nvSpPr>
          <p:cNvPr id="38" name="TextBox 37"/>
          <p:cNvSpPr txBox="1"/>
          <p:nvPr/>
        </p:nvSpPr>
        <p:spPr>
          <a:xfrm>
            <a:off x="7891997" y="4270513"/>
            <a:ext cx="439544"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white"/>
                </a:solidFill>
                <a:effectLst/>
                <a:uLnTx/>
                <a:uFillTx/>
                <a:latin typeface="HK Grotesk Medium" panose="00000600000000000000" pitchFamily="50" charset="0"/>
                <a:ea typeface="+mn-ea"/>
                <a:cs typeface="+mn-cs"/>
              </a:rPr>
              <a:t>10:30</a:t>
            </a:r>
          </a:p>
        </p:txBody>
      </p:sp>
      <p:sp>
        <p:nvSpPr>
          <p:cNvPr id="39" name="TextBox 38"/>
          <p:cNvSpPr txBox="1"/>
          <p:nvPr/>
        </p:nvSpPr>
        <p:spPr>
          <a:xfrm>
            <a:off x="7908169" y="2934883"/>
            <a:ext cx="1511018" cy="707886"/>
          </a:xfrm>
          <a:prstGeom prst="rect">
            <a:avLst/>
          </a:prstGeom>
          <a:noFill/>
        </p:spPr>
        <p:txBody>
          <a:bodyPr wrap="square" rtlCol="0">
            <a:spAutoFit/>
          </a:bodyPr>
          <a:lstStyle/>
          <a:p>
            <a:pPr marL="0" marR="0" lvl="0" indent="0" algn="l" defTabSz="754380" rtl="0" eaLnBrk="1" fontAlgn="auto" latinLnBrk="0" hangingPunct="1">
              <a:lnSpc>
                <a:spcPts val="1155"/>
              </a:lnSpc>
              <a:spcBef>
                <a:spcPts val="0"/>
              </a:spcBef>
              <a:spcAft>
                <a:spcPts val="0"/>
              </a:spcAft>
              <a:buClrTx/>
              <a:buSzTx/>
              <a:buFontTx/>
              <a:buNone/>
              <a:tabLst/>
              <a:defRPr/>
            </a:pPr>
            <a:r>
              <a:rPr kumimoji="0" lang="en-US" sz="660" b="0" i="0" u="none" strike="noStrike" kern="1200" cap="none" spc="0" normalizeH="0" baseline="0" noProof="0">
                <a:ln>
                  <a:noFill/>
                </a:ln>
                <a:solidFill>
                  <a:prstClr val="white">
                    <a:lumMod val="50000"/>
                  </a:prstClr>
                </a:solidFill>
                <a:effectLst/>
                <a:uLnTx/>
                <a:uFillTx/>
                <a:latin typeface="HK Grotesk" panose="00000500000000000000" pitchFamily="50" charset="0"/>
                <a:ea typeface="+mn-ea"/>
                <a:cs typeface="+mn-cs"/>
              </a:rPr>
              <a:t>bek. lorem ipsum dolor sit amet aleh pue hom ang penting olah dan bek that mdan bek.orem ipsum dolor sit ameminting lah</a:t>
            </a:r>
          </a:p>
        </p:txBody>
      </p:sp>
      <p:sp>
        <p:nvSpPr>
          <p:cNvPr id="40" name="TextBox 39"/>
          <p:cNvSpPr txBox="1"/>
          <p:nvPr/>
        </p:nvSpPr>
        <p:spPr>
          <a:xfrm>
            <a:off x="8386405" y="2518326"/>
            <a:ext cx="694421"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black"/>
                </a:solidFill>
                <a:effectLst/>
                <a:uLnTx/>
                <a:uFillTx/>
                <a:latin typeface="HK Grotesk Medium" panose="00000600000000000000" pitchFamily="50" charset="0"/>
                <a:ea typeface="+mn-ea"/>
                <a:cs typeface="+mn-cs"/>
              </a:rPr>
              <a:t>Infographic</a:t>
            </a:r>
          </a:p>
        </p:txBody>
      </p:sp>
      <p:sp>
        <p:nvSpPr>
          <p:cNvPr id="41" name="TextBox 40"/>
          <p:cNvSpPr txBox="1"/>
          <p:nvPr/>
        </p:nvSpPr>
        <p:spPr>
          <a:xfrm>
            <a:off x="7887414" y="2507302"/>
            <a:ext cx="439544" cy="225575"/>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866" b="0" i="0" u="none" strike="noStrike" kern="1200" cap="none" spc="0" normalizeH="0" baseline="0" noProof="0">
                <a:ln>
                  <a:noFill/>
                </a:ln>
                <a:solidFill>
                  <a:prstClr val="white"/>
                </a:solidFill>
                <a:effectLst/>
                <a:uLnTx/>
                <a:uFillTx/>
                <a:latin typeface="HK Grotesk Medium" panose="00000600000000000000" pitchFamily="50" charset="0"/>
                <a:ea typeface="+mn-ea"/>
                <a:cs typeface="+mn-cs"/>
              </a:rPr>
              <a:t>10:00</a:t>
            </a: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54938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297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Aberdeen 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428582" y="4315068"/>
            <a:ext cx="273784" cy="121770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F2F2F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40515" y="4826852"/>
            <a:ext cx="275126" cy="647031"/>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F2F2F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F2F2F2"/>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F2F2F2"/>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F2F2F2"/>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F2F2F2"/>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F2F2F2"/>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F2F2F2"/>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21158" y="4737920"/>
            <a:ext cx="273785" cy="81137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F2F2F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F2F2F2"/>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F2F2F2"/>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F2F2F2"/>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827447" y="3478019"/>
            <a:ext cx="657176" cy="295466"/>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132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53%</a:t>
            </a:r>
          </a:p>
        </p:txBody>
      </p:sp>
      <p:sp>
        <p:nvSpPr>
          <p:cNvPr id="63" name="TextBox 62"/>
          <p:cNvSpPr txBox="1"/>
          <p:nvPr/>
        </p:nvSpPr>
        <p:spPr>
          <a:xfrm>
            <a:off x="5561318" y="3478019"/>
            <a:ext cx="657176" cy="295466"/>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132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32%</a:t>
            </a:r>
          </a:p>
        </p:txBody>
      </p:sp>
      <p:sp>
        <p:nvSpPr>
          <p:cNvPr id="64" name="TextBox 63"/>
          <p:cNvSpPr txBox="1"/>
          <p:nvPr/>
        </p:nvSpPr>
        <p:spPr>
          <a:xfrm>
            <a:off x="8234956" y="3478019"/>
            <a:ext cx="597433" cy="295466"/>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132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1396"/>
          <p:cNvSpPr/>
          <p:nvPr/>
        </p:nvSpPr>
        <p:spPr>
          <a:xfrm rot="21599136">
            <a:off x="8710185" y="823819"/>
            <a:ext cx="657666" cy="5665447"/>
          </a:xfrm>
          <a:prstGeom prst="rect">
            <a:avLst/>
          </a:prstGeom>
          <a:solidFill>
            <a:srgbClr val="F5F5F5"/>
          </a:solidFill>
          <a:ln w="12700" cap="flat">
            <a:noFill/>
            <a:miter lim="400000"/>
          </a:ln>
          <a:effectLst/>
        </p:spPr>
        <p:txBody>
          <a:bodyPr wrap="square" lIns="20955" tIns="20955" rIns="20955" bIns="20955" numCol="1" anchor="ctr">
            <a:noAutofit/>
          </a:bodyPr>
          <a:lstStyle/>
          <a:p>
            <a:pPr algn="ctr" defTabSz="754380">
              <a:defRPr sz="3200">
                <a:solidFill>
                  <a:srgbClr val="FFFFFF"/>
                </a:solidFill>
                <a:latin typeface="Helvetica Light"/>
                <a:ea typeface="Helvetica Light"/>
                <a:cs typeface="Helvetica Light"/>
                <a:sym typeface="Helvetica Light"/>
              </a:defRPr>
            </a:pPr>
            <a:endParaRPr sz="1320" dirty="0">
              <a:solidFill>
                <a:srgbClr val="FFFFFF"/>
              </a:solidFill>
              <a:latin typeface="Helvetica Light"/>
              <a:sym typeface="Helvetica Light"/>
            </a:endParaRPr>
          </a:p>
        </p:txBody>
      </p:sp>
      <p:pic>
        <p:nvPicPr>
          <p:cNvPr id="2" name="Picture Placeholder 1"/>
          <p:cNvPicPr>
            <a:picLocks noGrp="1" noChangeAspect="1"/>
          </p:cNvPicPr>
          <p:nvPr>
            <p:ph type="pic" sz="quarter" idx="19"/>
          </p:nvPr>
        </p:nvPicPr>
        <p:blipFill>
          <a:blip r:embed="rId2">
            <a:extLst>
              <a:ext uri="{28A0092B-C50C-407E-A947-70E740481C1C}">
                <a14:useLocalDpi xmlns:a14="http://schemas.microsoft.com/office/drawing/2010/main" val="0"/>
              </a:ext>
            </a:extLst>
          </a:blip>
          <a:stretch>
            <a:fillRect/>
          </a:stretch>
        </p:blipFill>
        <p:spPr>
          <a:xfrm>
            <a:off x="791993" y="1173805"/>
            <a:ext cx="677729" cy="406637"/>
          </a:xfrm>
        </p:spPr>
      </p:pic>
      <p:sp>
        <p:nvSpPr>
          <p:cNvPr id="26" name="TextBox 25"/>
          <p:cNvSpPr txBox="1"/>
          <p:nvPr/>
        </p:nvSpPr>
        <p:spPr>
          <a:xfrm>
            <a:off x="740913" y="2619655"/>
            <a:ext cx="2303568" cy="810478"/>
          </a:xfrm>
          <a:prstGeom prst="rect">
            <a:avLst/>
          </a:prstGeom>
          <a:noFill/>
        </p:spPr>
        <p:txBody>
          <a:bodyPr wrap="square" rtlCol="0">
            <a:spAutoFit/>
          </a:bodyPr>
          <a:lstStyle/>
          <a:p>
            <a:pPr defTabSz="754380">
              <a:lnSpc>
                <a:spcPts val="2805"/>
              </a:lnSpc>
            </a:pPr>
            <a:r>
              <a:rPr lang="en-US" sz="2475" dirty="0">
                <a:solidFill>
                  <a:prstClr val="black"/>
                </a:solidFill>
                <a:latin typeface="Arvo" panose="02000000000000000000" pitchFamily="2" charset="0"/>
                <a:ea typeface="Arvo" panose="02000000000000000000" pitchFamily="2" charset="0"/>
              </a:rPr>
              <a:t>Knowns </a:t>
            </a:r>
            <a:r>
              <a:rPr lang="es-PY" sz="2475" dirty="0">
                <a:solidFill>
                  <a:prstClr val="black"/>
                </a:solidFill>
                <a:latin typeface="Arvo" panose="02000000000000000000" pitchFamily="2" charset="0"/>
                <a:ea typeface="Arvo" panose="02000000000000000000" pitchFamily="2" charset="0"/>
              </a:rPr>
              <a:t>&amp; </a:t>
            </a:r>
            <a:r>
              <a:rPr lang="es-PY" sz="2475" dirty="0" err="1">
                <a:solidFill>
                  <a:prstClr val="black"/>
                </a:solidFill>
                <a:latin typeface="Arvo" panose="02000000000000000000" pitchFamily="2" charset="0"/>
                <a:ea typeface="Arvo" panose="02000000000000000000" pitchFamily="2" charset="0"/>
              </a:rPr>
              <a:t>Unknowns</a:t>
            </a:r>
            <a:endParaRPr lang="id-ID" sz="2475" dirty="0">
              <a:solidFill>
                <a:prstClr val="black"/>
              </a:solidFill>
              <a:latin typeface="Arvo" panose="02000000000000000000" pitchFamily="2" charset="0"/>
              <a:ea typeface="Arvo" panose="02000000000000000000" pitchFamily="2" charset="0"/>
            </a:endParaRPr>
          </a:p>
        </p:txBody>
      </p:sp>
      <p:sp>
        <p:nvSpPr>
          <p:cNvPr id="48" name="Shape 463"/>
          <p:cNvSpPr/>
          <p:nvPr/>
        </p:nvSpPr>
        <p:spPr>
          <a:xfrm>
            <a:off x="4369468"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a:t>1</a:t>
            </a:r>
          </a:p>
        </p:txBody>
      </p:sp>
      <p:sp>
        <p:nvSpPr>
          <p:cNvPr id="49" name="TextBox 48"/>
          <p:cNvSpPr txBox="1"/>
          <p:nvPr/>
        </p:nvSpPr>
        <p:spPr>
          <a:xfrm>
            <a:off x="5234808" y="2356274"/>
            <a:ext cx="1218079" cy="553998"/>
          </a:xfrm>
          <a:prstGeom prst="rect">
            <a:avLst/>
          </a:prstGeom>
          <a:noFill/>
        </p:spPr>
        <p:txBody>
          <a:bodyPr wrap="square" rtlCol="0">
            <a:spAutoFit/>
          </a:bodyPr>
          <a:lstStyle/>
          <a:p>
            <a:pPr defTabSz="754380">
              <a:lnSpc>
                <a:spcPts val="1155"/>
              </a:lnSpc>
            </a:pPr>
            <a:r>
              <a:rPr lang="en-US" sz="660" dirty="0">
                <a:solidFill>
                  <a:prstClr val="white">
                    <a:lumMod val="50000"/>
                  </a:prstClr>
                </a:solidFill>
                <a:latin typeface="HK Grotesk" panose="00000500000000000000" pitchFamily="50" charset="0"/>
              </a:rPr>
              <a:t>ipsum dolor sit </a:t>
            </a:r>
            <a:r>
              <a:rPr lang="en-US" sz="660" dirty="0" err="1">
                <a:solidFill>
                  <a:prstClr val="white">
                    <a:lumMod val="50000"/>
                  </a:prstClr>
                </a:solidFill>
                <a:latin typeface="HK Grotesk" panose="00000500000000000000" pitchFamily="50" charset="0"/>
              </a:rPr>
              <a:t>amet</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aleh</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pue</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hom</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hai</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nyasaio</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mdan</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bek.lorem</a:t>
            </a:r>
            <a:r>
              <a:rPr lang="en-US" sz="660" dirty="0">
                <a:solidFill>
                  <a:prstClr val="white">
                    <a:lumMod val="50000"/>
                  </a:prstClr>
                </a:solidFill>
                <a:latin typeface="HK Grotesk" panose="00000500000000000000" pitchFamily="50" charset="0"/>
              </a:rPr>
              <a:t> ipsum b </a:t>
            </a:r>
            <a:r>
              <a:rPr lang="en-US" sz="660" dirty="0" err="1">
                <a:solidFill>
                  <a:prstClr val="white">
                    <a:lumMod val="50000"/>
                  </a:prstClr>
                </a:solidFill>
                <a:latin typeface="HK Grotesk" panose="00000500000000000000" pitchFamily="50" charset="0"/>
              </a:rPr>
              <a:t>ek</a:t>
            </a:r>
            <a:endParaRPr lang="en-US" sz="660" dirty="0">
              <a:solidFill>
                <a:prstClr val="white">
                  <a:lumMod val="50000"/>
                </a:prstClr>
              </a:solidFill>
              <a:latin typeface="HK Grotesk" panose="00000500000000000000" pitchFamily="50" charset="0"/>
            </a:endParaRPr>
          </a:p>
        </p:txBody>
      </p:sp>
      <p:sp>
        <p:nvSpPr>
          <p:cNvPr id="50" name="TextBox 49"/>
          <p:cNvSpPr txBox="1"/>
          <p:nvPr/>
        </p:nvSpPr>
        <p:spPr>
          <a:xfrm>
            <a:off x="5177476" y="1986942"/>
            <a:ext cx="1712468" cy="369332"/>
          </a:xfrm>
          <a:prstGeom prst="rect">
            <a:avLst/>
          </a:prstGeom>
          <a:noFill/>
        </p:spPr>
        <p:txBody>
          <a:bodyPr wrap="square" rtlCol="0">
            <a:spAutoFit/>
          </a:bodyPr>
          <a:lstStyle/>
          <a:p>
            <a:pPr defTabSz="754380"/>
            <a:r>
              <a:rPr lang="en-US" dirty="0">
                <a:solidFill>
                  <a:prstClr val="black"/>
                </a:solidFill>
                <a:latin typeface="HK Grotesk Medium" panose="00000600000000000000" pitchFamily="50" charset="0"/>
              </a:rPr>
              <a:t>Known Knowns</a:t>
            </a:r>
          </a:p>
        </p:txBody>
      </p:sp>
      <p:sp>
        <p:nvSpPr>
          <p:cNvPr id="51" name="Shape 463"/>
          <p:cNvSpPr/>
          <p:nvPr/>
        </p:nvSpPr>
        <p:spPr>
          <a:xfrm>
            <a:off x="4427094" y="3078512"/>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a:t>2</a:t>
            </a:r>
          </a:p>
        </p:txBody>
      </p:sp>
      <p:sp>
        <p:nvSpPr>
          <p:cNvPr id="52" name="TextBox 51"/>
          <p:cNvSpPr txBox="1"/>
          <p:nvPr/>
        </p:nvSpPr>
        <p:spPr>
          <a:xfrm>
            <a:off x="5234808" y="3831970"/>
            <a:ext cx="1218079" cy="553998"/>
          </a:xfrm>
          <a:prstGeom prst="rect">
            <a:avLst/>
          </a:prstGeom>
          <a:noFill/>
        </p:spPr>
        <p:txBody>
          <a:bodyPr wrap="square" rtlCol="0">
            <a:spAutoFit/>
          </a:bodyPr>
          <a:lstStyle/>
          <a:p>
            <a:pPr defTabSz="754380">
              <a:lnSpc>
                <a:spcPts val="1155"/>
              </a:lnSpc>
            </a:pPr>
            <a:r>
              <a:rPr lang="en-US" sz="660" dirty="0">
                <a:solidFill>
                  <a:prstClr val="white">
                    <a:lumMod val="50000"/>
                  </a:prstClr>
                </a:solidFill>
                <a:latin typeface="HK Grotesk" panose="00000500000000000000" pitchFamily="50" charset="0"/>
              </a:rPr>
              <a:t>ipsum dolor sit </a:t>
            </a:r>
            <a:r>
              <a:rPr lang="en-US" sz="660" dirty="0" err="1">
                <a:solidFill>
                  <a:prstClr val="white">
                    <a:lumMod val="50000"/>
                  </a:prstClr>
                </a:solidFill>
                <a:latin typeface="HK Grotesk" panose="00000500000000000000" pitchFamily="50" charset="0"/>
              </a:rPr>
              <a:t>amet</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aleh</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pue</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hom</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hai</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nyasaio</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mdan</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bek.lorem</a:t>
            </a:r>
            <a:r>
              <a:rPr lang="en-US" sz="660" dirty="0">
                <a:solidFill>
                  <a:prstClr val="white">
                    <a:lumMod val="50000"/>
                  </a:prstClr>
                </a:solidFill>
                <a:latin typeface="HK Grotesk" panose="00000500000000000000" pitchFamily="50" charset="0"/>
              </a:rPr>
              <a:t> ipsum b </a:t>
            </a:r>
            <a:r>
              <a:rPr lang="en-US" sz="660" dirty="0" err="1">
                <a:solidFill>
                  <a:prstClr val="white">
                    <a:lumMod val="50000"/>
                  </a:prstClr>
                </a:solidFill>
                <a:latin typeface="HK Grotesk" panose="00000500000000000000" pitchFamily="50" charset="0"/>
              </a:rPr>
              <a:t>ek</a:t>
            </a:r>
            <a:endParaRPr lang="en-US" sz="660" dirty="0">
              <a:solidFill>
                <a:prstClr val="white">
                  <a:lumMod val="50000"/>
                </a:prstClr>
              </a:solidFill>
              <a:latin typeface="HK Grotesk" panose="00000500000000000000" pitchFamily="50" charset="0"/>
            </a:endParaRPr>
          </a:p>
        </p:txBody>
      </p:sp>
      <p:sp>
        <p:nvSpPr>
          <p:cNvPr id="53" name="TextBox 52"/>
          <p:cNvSpPr txBox="1"/>
          <p:nvPr/>
        </p:nvSpPr>
        <p:spPr>
          <a:xfrm>
            <a:off x="5177476" y="3464602"/>
            <a:ext cx="1921761" cy="369332"/>
          </a:xfrm>
          <a:prstGeom prst="rect">
            <a:avLst/>
          </a:prstGeom>
          <a:noFill/>
        </p:spPr>
        <p:txBody>
          <a:bodyPr wrap="square" rtlCol="0">
            <a:spAutoFit/>
          </a:bodyPr>
          <a:lstStyle/>
          <a:p>
            <a:pPr defTabSz="754380"/>
            <a:r>
              <a:rPr lang="es-PY" dirty="0" err="1">
                <a:solidFill>
                  <a:prstClr val="black"/>
                </a:solidFill>
                <a:latin typeface="HK Grotesk Medium" panose="00000600000000000000" pitchFamily="50" charset="0"/>
              </a:rPr>
              <a:t>Known</a:t>
            </a:r>
            <a:r>
              <a:rPr lang="es-PY" dirty="0">
                <a:solidFill>
                  <a:prstClr val="black"/>
                </a:solidFill>
                <a:latin typeface="HK Grotesk Medium" panose="00000600000000000000" pitchFamily="50" charset="0"/>
              </a:rPr>
              <a:t> </a:t>
            </a:r>
            <a:r>
              <a:rPr lang="es-PY" dirty="0" err="1">
                <a:solidFill>
                  <a:prstClr val="black"/>
                </a:solidFill>
                <a:latin typeface="HK Grotesk Medium" panose="00000600000000000000" pitchFamily="50" charset="0"/>
              </a:rPr>
              <a:t>unknowns</a:t>
            </a:r>
            <a:endParaRPr lang="en-US" dirty="0">
              <a:solidFill>
                <a:prstClr val="black"/>
              </a:solidFill>
              <a:latin typeface="HK Grotesk Medium" panose="00000600000000000000" pitchFamily="50" charset="0"/>
            </a:endParaRPr>
          </a:p>
        </p:txBody>
      </p:sp>
      <p:sp>
        <p:nvSpPr>
          <p:cNvPr id="54" name="Shape 463"/>
          <p:cNvSpPr/>
          <p:nvPr/>
        </p:nvSpPr>
        <p:spPr>
          <a:xfrm>
            <a:off x="4427094" y="4445061"/>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a:t>3</a:t>
            </a:r>
          </a:p>
        </p:txBody>
      </p:sp>
      <p:sp>
        <p:nvSpPr>
          <p:cNvPr id="55" name="TextBox 54"/>
          <p:cNvSpPr txBox="1"/>
          <p:nvPr/>
        </p:nvSpPr>
        <p:spPr>
          <a:xfrm>
            <a:off x="5234808" y="5198519"/>
            <a:ext cx="1218079" cy="553998"/>
          </a:xfrm>
          <a:prstGeom prst="rect">
            <a:avLst/>
          </a:prstGeom>
          <a:noFill/>
        </p:spPr>
        <p:txBody>
          <a:bodyPr wrap="square" rtlCol="0">
            <a:spAutoFit/>
          </a:bodyPr>
          <a:lstStyle/>
          <a:p>
            <a:pPr defTabSz="754380">
              <a:lnSpc>
                <a:spcPts val="1155"/>
              </a:lnSpc>
            </a:pPr>
            <a:r>
              <a:rPr lang="en-US" sz="660" dirty="0">
                <a:solidFill>
                  <a:prstClr val="white">
                    <a:lumMod val="50000"/>
                  </a:prstClr>
                </a:solidFill>
                <a:latin typeface="HK Grotesk" panose="00000500000000000000" pitchFamily="50" charset="0"/>
              </a:rPr>
              <a:t>ipsum dolor sit </a:t>
            </a:r>
            <a:r>
              <a:rPr lang="en-US" sz="660" dirty="0" err="1">
                <a:solidFill>
                  <a:prstClr val="white">
                    <a:lumMod val="50000"/>
                  </a:prstClr>
                </a:solidFill>
                <a:latin typeface="HK Grotesk" panose="00000500000000000000" pitchFamily="50" charset="0"/>
              </a:rPr>
              <a:t>amet</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aleh</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pue</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hom</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hai</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nyasaio</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mdan</a:t>
            </a:r>
            <a:r>
              <a:rPr lang="en-US" sz="660" dirty="0">
                <a:solidFill>
                  <a:prstClr val="white">
                    <a:lumMod val="50000"/>
                  </a:prstClr>
                </a:solidFill>
                <a:latin typeface="HK Grotesk" panose="00000500000000000000" pitchFamily="50" charset="0"/>
              </a:rPr>
              <a:t> </a:t>
            </a:r>
            <a:r>
              <a:rPr lang="en-US" sz="660" dirty="0" err="1">
                <a:solidFill>
                  <a:prstClr val="white">
                    <a:lumMod val="50000"/>
                  </a:prstClr>
                </a:solidFill>
                <a:latin typeface="HK Grotesk" panose="00000500000000000000" pitchFamily="50" charset="0"/>
              </a:rPr>
              <a:t>bek.lorem</a:t>
            </a:r>
            <a:r>
              <a:rPr lang="en-US" sz="660" dirty="0">
                <a:solidFill>
                  <a:prstClr val="white">
                    <a:lumMod val="50000"/>
                  </a:prstClr>
                </a:solidFill>
                <a:latin typeface="HK Grotesk" panose="00000500000000000000" pitchFamily="50" charset="0"/>
              </a:rPr>
              <a:t> ipsum b </a:t>
            </a:r>
            <a:r>
              <a:rPr lang="en-US" sz="660" dirty="0" err="1">
                <a:solidFill>
                  <a:prstClr val="white">
                    <a:lumMod val="50000"/>
                  </a:prstClr>
                </a:solidFill>
                <a:latin typeface="HK Grotesk" panose="00000500000000000000" pitchFamily="50" charset="0"/>
              </a:rPr>
              <a:t>ek</a:t>
            </a:r>
            <a:endParaRPr lang="en-US" sz="660" dirty="0">
              <a:solidFill>
                <a:prstClr val="white">
                  <a:lumMod val="50000"/>
                </a:prstClr>
              </a:solidFill>
              <a:latin typeface="HK Grotesk" panose="00000500000000000000" pitchFamily="50" charset="0"/>
            </a:endParaRPr>
          </a:p>
        </p:txBody>
      </p:sp>
      <p:sp>
        <p:nvSpPr>
          <p:cNvPr id="56" name="TextBox 55"/>
          <p:cNvSpPr txBox="1"/>
          <p:nvPr/>
        </p:nvSpPr>
        <p:spPr>
          <a:xfrm>
            <a:off x="5177476" y="4831151"/>
            <a:ext cx="2156047" cy="369332"/>
          </a:xfrm>
          <a:prstGeom prst="rect">
            <a:avLst/>
          </a:prstGeom>
          <a:noFill/>
        </p:spPr>
        <p:txBody>
          <a:bodyPr wrap="square" rtlCol="0">
            <a:spAutoFit/>
          </a:bodyPr>
          <a:lstStyle/>
          <a:p>
            <a:pPr defTabSz="754380"/>
            <a:r>
              <a:rPr lang="es-PY" dirty="0" err="1">
                <a:solidFill>
                  <a:prstClr val="black"/>
                </a:solidFill>
                <a:latin typeface="HK Grotesk Medium" panose="00000600000000000000" pitchFamily="50" charset="0"/>
              </a:rPr>
              <a:t>Unknown</a:t>
            </a:r>
            <a:r>
              <a:rPr lang="es-PY" dirty="0">
                <a:solidFill>
                  <a:prstClr val="black"/>
                </a:solidFill>
                <a:latin typeface="HK Grotesk Medium" panose="00000600000000000000" pitchFamily="50" charset="0"/>
              </a:rPr>
              <a:t> </a:t>
            </a:r>
            <a:r>
              <a:rPr lang="es-PY" dirty="0" err="1">
                <a:solidFill>
                  <a:prstClr val="black"/>
                </a:solidFill>
                <a:latin typeface="HK Grotesk Medium" panose="00000600000000000000" pitchFamily="50" charset="0"/>
              </a:rPr>
              <a:t>unknowns</a:t>
            </a:r>
            <a:endParaRPr lang="en-US"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79676217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4" name="Picture 3"/>
          <p:cNvPicPr>
            <a:picLocks noChangeAspect="1"/>
          </p:cNvPicPr>
          <p:nvPr/>
        </p:nvPicPr>
        <p:blipFill>
          <a:blip r:embed="rId3"/>
          <a:stretch>
            <a:fillRect/>
          </a:stretch>
        </p:blipFill>
        <p:spPr>
          <a:xfrm>
            <a:off x="1147061" y="1690741"/>
            <a:ext cx="7973538" cy="5430008"/>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3" name="Picture 2"/>
          <p:cNvPicPr>
            <a:picLocks noChangeAspect="1"/>
          </p:cNvPicPr>
          <p:nvPr/>
        </p:nvPicPr>
        <p:blipFill>
          <a:blip r:embed="rId3"/>
          <a:stretch>
            <a:fillRect/>
          </a:stretch>
        </p:blipFill>
        <p:spPr>
          <a:xfrm>
            <a:off x="1381841" y="1457960"/>
            <a:ext cx="7697052" cy="5957232"/>
          </a:xfrm>
          <a:prstGeom prst="rect">
            <a:avLst/>
          </a:prstGeom>
        </p:spPr>
      </p:pic>
    </p:spTree>
    <p:extLst>
      <p:ext uri="{BB962C8B-B14F-4D97-AF65-F5344CB8AC3E}">
        <p14:creationId xmlns:p14="http://schemas.microsoft.com/office/powerpoint/2010/main" val="113744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0501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54938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2970" b="0" i="0" u="none" strike="noStrike" kern="1200" cap="none" spc="0" normalizeH="0" baseline="0" noProof="0">
                <a:ln>
                  <a:noFill/>
                </a:ln>
                <a:solidFill>
                  <a:prstClr val="black"/>
                </a:solidFill>
                <a:effectLst/>
                <a:uLnTx/>
                <a:uFillTx/>
                <a:latin typeface="Arvo" panose="02000000000000000000" pitchFamily="2" charset="0"/>
                <a:ea typeface="Arvo" panose="02000000000000000000" pitchFamily="2" charset="0"/>
                <a:cs typeface="+mn-cs"/>
              </a:rPr>
              <a:t>Creative Infographic 32</a:t>
            </a:r>
          </a:p>
        </p:txBody>
      </p:sp>
      <p:sp>
        <p:nvSpPr>
          <p:cNvPr id="11" name="TextBox 10"/>
          <p:cNvSpPr txBox="1"/>
          <p:nvPr/>
        </p:nvSpPr>
        <p:spPr>
          <a:xfrm>
            <a:off x="4115875" y="2229562"/>
            <a:ext cx="1842364" cy="219291"/>
          </a:xfrm>
          <a:prstGeom prst="rect">
            <a:avLst/>
          </a:prstGeom>
          <a:noFill/>
        </p:spPr>
        <p:txBody>
          <a:bodyPr wrap="non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41" normalizeH="0" baseline="0" noProof="0">
                <a:ln>
                  <a:noFill/>
                </a:ln>
                <a:solidFill>
                  <a:prstClr val="white">
                    <a:lumMod val="65000"/>
                  </a:prstClr>
                </a:solidFill>
                <a:effectLst/>
                <a:uLnTx/>
                <a:uFillTx/>
                <a:latin typeface="HK Grotesk" panose="00000500000000000000" pitchFamily="50" charset="0"/>
                <a:ea typeface="+mn-ea"/>
                <a:cs typeface="+mn-cs"/>
              </a:rPr>
              <a:t>WRITE YOUR RELEVANT TEXT HERE</a:t>
            </a:r>
          </a:p>
        </p:txBody>
      </p:sp>
      <p:sp>
        <p:nvSpPr>
          <p:cNvPr id="30" name="Shape 7925"/>
          <p:cNvSpPr/>
          <p:nvPr/>
        </p:nvSpPr>
        <p:spPr>
          <a:xfrm>
            <a:off x="4568353" y="3762705"/>
            <a:ext cx="980138" cy="2470235"/>
          </a:xfrm>
          <a:custGeom>
            <a:avLst/>
            <a:gdLst/>
            <a:ahLst/>
            <a:cxnLst>
              <a:cxn ang="0">
                <a:pos x="wd2" y="hd2"/>
              </a:cxn>
              <a:cxn ang="5400000">
                <a:pos x="wd2" y="hd2"/>
              </a:cxn>
              <a:cxn ang="10800000">
                <a:pos x="wd2" y="hd2"/>
              </a:cxn>
              <a:cxn ang="16200000">
                <a:pos x="wd2" y="hd2"/>
              </a:cxn>
            </a:cxnLst>
            <a:rect l="0" t="0" r="r" b="b"/>
            <a:pathLst>
              <a:path w="21600" h="21600" extrusionOk="0">
                <a:moveTo>
                  <a:pt x="11614" y="0"/>
                </a:moveTo>
                <a:lnTo>
                  <a:pt x="10982" y="11"/>
                </a:lnTo>
                <a:lnTo>
                  <a:pt x="10495" y="7316"/>
                </a:lnTo>
                <a:lnTo>
                  <a:pt x="10311" y="7316"/>
                </a:lnTo>
                <a:lnTo>
                  <a:pt x="5040" y="4934"/>
                </a:lnTo>
                <a:lnTo>
                  <a:pt x="4098" y="5274"/>
                </a:lnTo>
                <a:lnTo>
                  <a:pt x="9839" y="8344"/>
                </a:lnTo>
                <a:lnTo>
                  <a:pt x="9157" y="13657"/>
                </a:lnTo>
                <a:lnTo>
                  <a:pt x="1743" y="10307"/>
                </a:lnTo>
                <a:lnTo>
                  <a:pt x="465" y="10768"/>
                </a:lnTo>
                <a:lnTo>
                  <a:pt x="8348" y="14989"/>
                </a:lnTo>
                <a:cubicBezTo>
                  <a:pt x="8869" y="15678"/>
                  <a:pt x="8688" y="17187"/>
                  <a:pt x="8374" y="18525"/>
                </a:cubicBezTo>
                <a:cubicBezTo>
                  <a:pt x="8077" y="19789"/>
                  <a:pt x="7686" y="20827"/>
                  <a:pt x="7641" y="20946"/>
                </a:cubicBezTo>
                <a:lnTo>
                  <a:pt x="0" y="20946"/>
                </a:lnTo>
                <a:lnTo>
                  <a:pt x="0" y="21600"/>
                </a:lnTo>
                <a:lnTo>
                  <a:pt x="21600" y="21600"/>
                </a:lnTo>
                <a:lnTo>
                  <a:pt x="21600" y="20946"/>
                </a:lnTo>
                <a:lnTo>
                  <a:pt x="14478" y="20946"/>
                </a:lnTo>
                <a:cubicBezTo>
                  <a:pt x="14472" y="20926"/>
                  <a:pt x="13902" y="19197"/>
                  <a:pt x="13212" y="15954"/>
                </a:cubicBezTo>
                <a:cubicBezTo>
                  <a:pt x="12517" y="12693"/>
                  <a:pt x="13674" y="12692"/>
                  <a:pt x="13674" y="12692"/>
                </a:cubicBezTo>
                <a:lnTo>
                  <a:pt x="20503" y="9431"/>
                </a:lnTo>
                <a:lnTo>
                  <a:pt x="19114" y="8696"/>
                </a:lnTo>
                <a:lnTo>
                  <a:pt x="12631" y="11452"/>
                </a:lnTo>
                <a:lnTo>
                  <a:pt x="11953" y="7859"/>
                </a:lnTo>
                <a:lnTo>
                  <a:pt x="16953" y="5473"/>
                </a:lnTo>
                <a:lnTo>
                  <a:pt x="15932" y="4933"/>
                </a:lnTo>
                <a:lnTo>
                  <a:pt x="11790" y="6734"/>
                </a:lnTo>
                <a:lnTo>
                  <a:pt x="11614" y="0"/>
                </a:lnTo>
                <a:close/>
              </a:path>
            </a:pathLst>
          </a:custGeom>
          <a:solidFill>
            <a:srgbClr val="E8E9ED"/>
          </a:solidFill>
          <a:ln w="6350">
            <a:solidFill>
              <a:schemeClr val="bg1">
                <a:lumMod val="75000"/>
              </a:schemeClr>
            </a:solidFill>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sp>
        <p:nvSpPr>
          <p:cNvPr id="31" name="Shape 7926"/>
          <p:cNvSpPr/>
          <p:nvPr/>
        </p:nvSpPr>
        <p:spPr>
          <a:xfrm>
            <a:off x="3448614" y="4332965"/>
            <a:ext cx="854301" cy="854301"/>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32" name="Shape 7927"/>
          <p:cNvSpPr/>
          <p:nvPr/>
        </p:nvSpPr>
        <p:spPr>
          <a:xfrm>
            <a:off x="3725542" y="4667674"/>
            <a:ext cx="362608" cy="199139"/>
          </a:xfrm>
          <a:custGeom>
            <a:avLst/>
            <a:gdLst/>
            <a:ahLst/>
            <a:cxnLst>
              <a:cxn ang="0">
                <a:pos x="wd2" y="hd2"/>
              </a:cxn>
              <a:cxn ang="5400000">
                <a:pos x="wd2" y="hd2"/>
              </a:cxn>
              <a:cxn ang="10800000">
                <a:pos x="wd2" y="hd2"/>
              </a:cxn>
              <a:cxn ang="16200000">
                <a:pos x="wd2" y="hd2"/>
              </a:cxn>
            </a:cxnLst>
            <a:rect l="0" t="0" r="r" b="b"/>
            <a:pathLst>
              <a:path w="19589" h="21600" extrusionOk="0">
                <a:moveTo>
                  <a:pt x="7105" y="6341"/>
                </a:moveTo>
                <a:cubicBezTo>
                  <a:pt x="11563" y="3963"/>
                  <a:pt x="15229" y="9116"/>
                  <a:pt x="15229" y="9116"/>
                </a:cubicBezTo>
                <a:cubicBezTo>
                  <a:pt x="12158" y="10701"/>
                  <a:pt x="12158" y="10701"/>
                  <a:pt x="12158" y="10701"/>
                </a:cubicBezTo>
                <a:cubicBezTo>
                  <a:pt x="11365" y="7530"/>
                  <a:pt x="11365" y="7530"/>
                  <a:pt x="11365" y="7530"/>
                </a:cubicBezTo>
                <a:cubicBezTo>
                  <a:pt x="10473" y="7134"/>
                  <a:pt x="9582" y="7134"/>
                  <a:pt x="8591" y="7332"/>
                </a:cubicBezTo>
                <a:cubicBezTo>
                  <a:pt x="10672" y="15853"/>
                  <a:pt x="10672" y="15853"/>
                  <a:pt x="10672" y="15853"/>
                </a:cubicBezTo>
                <a:cubicBezTo>
                  <a:pt x="19589" y="10701"/>
                  <a:pt x="19589" y="10701"/>
                  <a:pt x="19589" y="10701"/>
                </a:cubicBezTo>
                <a:cubicBezTo>
                  <a:pt x="19589" y="10701"/>
                  <a:pt x="16319" y="396"/>
                  <a:pt x="6609" y="3765"/>
                </a:cubicBezTo>
                <a:cubicBezTo>
                  <a:pt x="6609" y="3765"/>
                  <a:pt x="6510" y="3765"/>
                  <a:pt x="6510" y="3765"/>
                </a:cubicBezTo>
                <a:cubicBezTo>
                  <a:pt x="5519" y="0"/>
                  <a:pt x="5519" y="0"/>
                  <a:pt x="5519" y="0"/>
                </a:cubicBezTo>
                <a:cubicBezTo>
                  <a:pt x="2745" y="594"/>
                  <a:pt x="2745" y="594"/>
                  <a:pt x="2745" y="594"/>
                </a:cubicBezTo>
                <a:cubicBezTo>
                  <a:pt x="3835" y="5350"/>
                  <a:pt x="3835" y="5350"/>
                  <a:pt x="3835" y="5350"/>
                </a:cubicBezTo>
                <a:cubicBezTo>
                  <a:pt x="-2011" y="10106"/>
                  <a:pt x="565" y="21600"/>
                  <a:pt x="565" y="21600"/>
                </a:cubicBezTo>
                <a:cubicBezTo>
                  <a:pt x="9582" y="16448"/>
                  <a:pt x="9582" y="16448"/>
                  <a:pt x="9582" y="16448"/>
                </a:cubicBezTo>
                <a:lnTo>
                  <a:pt x="7105" y="6341"/>
                </a:lnTo>
                <a:close/>
                <a:moveTo>
                  <a:pt x="3042" y="15655"/>
                </a:moveTo>
                <a:cubicBezTo>
                  <a:pt x="3042" y="15655"/>
                  <a:pt x="2150" y="11890"/>
                  <a:pt x="4628" y="8521"/>
                </a:cubicBezTo>
                <a:cubicBezTo>
                  <a:pt x="6015" y="14070"/>
                  <a:pt x="6015" y="14070"/>
                  <a:pt x="6015" y="14070"/>
                </a:cubicBezTo>
                <a:lnTo>
                  <a:pt x="3042" y="15655"/>
                </a:ln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7928"/>
          <p:cNvSpPr/>
          <p:nvPr/>
        </p:nvSpPr>
        <p:spPr>
          <a:xfrm>
            <a:off x="4221701" y="3141425"/>
            <a:ext cx="617744" cy="617744"/>
          </a:xfrm>
          <a:prstGeom prst="ellipse">
            <a:avLst/>
          </a:pr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2" name="Shape 7929"/>
          <p:cNvSpPr/>
          <p:nvPr/>
        </p:nvSpPr>
        <p:spPr>
          <a:xfrm>
            <a:off x="4401234" y="3393658"/>
            <a:ext cx="258759" cy="113310"/>
          </a:xfrm>
          <a:custGeom>
            <a:avLst/>
            <a:gdLst/>
            <a:ahLst/>
            <a:cxnLst>
              <a:cxn ang="0">
                <a:pos x="wd2" y="hd2"/>
              </a:cxn>
              <a:cxn ang="5400000">
                <a:pos x="wd2" y="hd2"/>
              </a:cxn>
              <a:cxn ang="10800000">
                <a:pos x="wd2" y="hd2"/>
              </a:cxn>
              <a:cxn ang="16200000">
                <a:pos x="wd2" y="hd2"/>
              </a:cxn>
            </a:cxnLst>
            <a:rect l="0" t="0" r="r" b="b"/>
            <a:pathLst>
              <a:path w="20703" h="20594" extrusionOk="0">
                <a:moveTo>
                  <a:pt x="4625" y="0"/>
                </a:moveTo>
                <a:cubicBezTo>
                  <a:pt x="3441" y="0"/>
                  <a:pt x="2257" y="1010"/>
                  <a:pt x="1354" y="3022"/>
                </a:cubicBezTo>
                <a:cubicBezTo>
                  <a:pt x="-452" y="7045"/>
                  <a:pt x="-452" y="13554"/>
                  <a:pt x="1354" y="17577"/>
                </a:cubicBezTo>
                <a:cubicBezTo>
                  <a:pt x="3160" y="21600"/>
                  <a:pt x="6090" y="21600"/>
                  <a:pt x="7896" y="17577"/>
                </a:cubicBezTo>
                <a:cubicBezTo>
                  <a:pt x="9702" y="13554"/>
                  <a:pt x="9702" y="7045"/>
                  <a:pt x="7896" y="3022"/>
                </a:cubicBezTo>
                <a:cubicBezTo>
                  <a:pt x="6993" y="1010"/>
                  <a:pt x="5809" y="0"/>
                  <a:pt x="4625" y="0"/>
                </a:cubicBezTo>
                <a:close/>
                <a:moveTo>
                  <a:pt x="16146" y="0"/>
                </a:moveTo>
                <a:cubicBezTo>
                  <a:pt x="14980" y="0"/>
                  <a:pt x="13814" y="1010"/>
                  <a:pt x="12924" y="3022"/>
                </a:cubicBezTo>
                <a:cubicBezTo>
                  <a:pt x="11144" y="7045"/>
                  <a:pt x="11144" y="13554"/>
                  <a:pt x="12924" y="17577"/>
                </a:cubicBezTo>
                <a:cubicBezTo>
                  <a:pt x="14704" y="21600"/>
                  <a:pt x="17588" y="21600"/>
                  <a:pt x="19368" y="17577"/>
                </a:cubicBezTo>
                <a:cubicBezTo>
                  <a:pt x="21148" y="13554"/>
                  <a:pt x="21148" y="7045"/>
                  <a:pt x="19368" y="3022"/>
                </a:cubicBezTo>
                <a:cubicBezTo>
                  <a:pt x="18478" y="1010"/>
                  <a:pt x="17313" y="0"/>
                  <a:pt x="16146" y="0"/>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7930"/>
          <p:cNvSpPr/>
          <p:nvPr/>
        </p:nvSpPr>
        <p:spPr>
          <a:xfrm>
            <a:off x="4891102" y="3597111"/>
            <a:ext cx="394454" cy="394454"/>
          </a:xfrm>
          <a:prstGeom prst="ellipse">
            <a:avLst/>
          </a:pr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4" name="Shape 7931"/>
          <p:cNvSpPr/>
          <p:nvPr/>
        </p:nvSpPr>
        <p:spPr>
          <a:xfrm>
            <a:off x="5019332" y="3739538"/>
            <a:ext cx="137996" cy="111937"/>
          </a:xfrm>
          <a:custGeom>
            <a:avLst/>
            <a:gdLst/>
            <a:ahLst/>
            <a:cxnLst>
              <a:cxn ang="0">
                <a:pos x="wd2" y="hd2"/>
              </a:cxn>
              <a:cxn ang="5400000">
                <a:pos x="wd2" y="hd2"/>
              </a:cxn>
              <a:cxn ang="10800000">
                <a:pos x="wd2" y="hd2"/>
              </a:cxn>
              <a:cxn ang="16200000">
                <a:pos x="wd2" y="hd2"/>
              </a:cxn>
            </a:cxnLst>
            <a:rect l="0" t="0" r="r" b="b"/>
            <a:pathLst>
              <a:path w="21600" h="21600" extrusionOk="0">
                <a:moveTo>
                  <a:pt x="21600" y="2565"/>
                </a:moveTo>
                <a:cubicBezTo>
                  <a:pt x="20832" y="2970"/>
                  <a:pt x="19955" y="3375"/>
                  <a:pt x="19078" y="3510"/>
                </a:cubicBezTo>
                <a:cubicBezTo>
                  <a:pt x="19955" y="2835"/>
                  <a:pt x="20723" y="1755"/>
                  <a:pt x="21052" y="405"/>
                </a:cubicBezTo>
                <a:cubicBezTo>
                  <a:pt x="20175" y="1080"/>
                  <a:pt x="19188" y="1485"/>
                  <a:pt x="18201" y="1755"/>
                </a:cubicBezTo>
                <a:cubicBezTo>
                  <a:pt x="17434" y="675"/>
                  <a:pt x="16227" y="0"/>
                  <a:pt x="15021" y="0"/>
                </a:cubicBezTo>
                <a:cubicBezTo>
                  <a:pt x="12499" y="0"/>
                  <a:pt x="10526" y="2430"/>
                  <a:pt x="10526" y="5535"/>
                </a:cubicBezTo>
                <a:cubicBezTo>
                  <a:pt x="10526" y="5940"/>
                  <a:pt x="10636" y="6345"/>
                  <a:pt x="10636" y="6750"/>
                </a:cubicBezTo>
                <a:cubicBezTo>
                  <a:pt x="7017" y="6480"/>
                  <a:pt x="3728" y="4320"/>
                  <a:pt x="1535" y="1080"/>
                </a:cubicBezTo>
                <a:cubicBezTo>
                  <a:pt x="1096" y="1890"/>
                  <a:pt x="877" y="2835"/>
                  <a:pt x="877" y="3780"/>
                </a:cubicBezTo>
                <a:cubicBezTo>
                  <a:pt x="877" y="5670"/>
                  <a:pt x="1754" y="7290"/>
                  <a:pt x="2851" y="8370"/>
                </a:cubicBezTo>
                <a:cubicBezTo>
                  <a:pt x="2193" y="8235"/>
                  <a:pt x="1535" y="8100"/>
                  <a:pt x="877" y="7695"/>
                </a:cubicBezTo>
                <a:lnTo>
                  <a:pt x="877" y="7695"/>
                </a:lnTo>
                <a:cubicBezTo>
                  <a:pt x="877" y="10395"/>
                  <a:pt x="2412" y="12555"/>
                  <a:pt x="4495" y="13095"/>
                </a:cubicBezTo>
                <a:cubicBezTo>
                  <a:pt x="4057" y="13230"/>
                  <a:pt x="3728" y="13230"/>
                  <a:pt x="3289" y="13230"/>
                </a:cubicBezTo>
                <a:cubicBezTo>
                  <a:pt x="2960" y="13230"/>
                  <a:pt x="2741" y="13230"/>
                  <a:pt x="2412" y="13095"/>
                </a:cubicBezTo>
                <a:cubicBezTo>
                  <a:pt x="2960" y="15255"/>
                  <a:pt x="4605" y="16875"/>
                  <a:pt x="6579" y="16875"/>
                </a:cubicBezTo>
                <a:cubicBezTo>
                  <a:pt x="5044" y="18360"/>
                  <a:pt x="3180" y="19305"/>
                  <a:pt x="1096" y="19305"/>
                </a:cubicBezTo>
                <a:cubicBezTo>
                  <a:pt x="768" y="19305"/>
                  <a:pt x="329" y="19305"/>
                  <a:pt x="0" y="19170"/>
                </a:cubicBezTo>
                <a:cubicBezTo>
                  <a:pt x="1974" y="20790"/>
                  <a:pt x="4276" y="21600"/>
                  <a:pt x="6798" y="21600"/>
                </a:cubicBezTo>
                <a:cubicBezTo>
                  <a:pt x="15021" y="21600"/>
                  <a:pt x="19407" y="13365"/>
                  <a:pt x="19407" y="6075"/>
                </a:cubicBezTo>
                <a:cubicBezTo>
                  <a:pt x="19407" y="5940"/>
                  <a:pt x="19407" y="5670"/>
                  <a:pt x="19407" y="5400"/>
                </a:cubicBezTo>
                <a:cubicBezTo>
                  <a:pt x="20284" y="4590"/>
                  <a:pt x="21052" y="3645"/>
                  <a:pt x="21600" y="2565"/>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7932"/>
          <p:cNvSpPr/>
          <p:nvPr/>
        </p:nvSpPr>
        <p:spPr>
          <a:xfrm>
            <a:off x="4406280" y="4707087"/>
            <a:ext cx="394454" cy="394454"/>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46" name="Shape 7933"/>
          <p:cNvSpPr/>
          <p:nvPr/>
        </p:nvSpPr>
        <p:spPr>
          <a:xfrm>
            <a:off x="4537764" y="4838571"/>
            <a:ext cx="131485" cy="131485"/>
          </a:xfrm>
          <a:custGeom>
            <a:avLst/>
            <a:gdLst/>
            <a:ahLst/>
            <a:cxnLst>
              <a:cxn ang="0">
                <a:pos x="wd2" y="hd2"/>
              </a:cxn>
              <a:cxn ang="5400000">
                <a:pos x="wd2" y="hd2"/>
              </a:cxn>
              <a:cxn ang="10800000">
                <a:pos x="wd2" y="hd2"/>
              </a:cxn>
              <a:cxn ang="16200000">
                <a:pos x="wd2" y="hd2"/>
              </a:cxn>
            </a:cxnLst>
            <a:rect l="0" t="0" r="r" b="b"/>
            <a:pathLst>
              <a:path w="21600" h="21600" extrusionOk="0">
                <a:moveTo>
                  <a:pt x="21382" y="8618"/>
                </a:moveTo>
                <a:cubicBezTo>
                  <a:pt x="21273" y="7964"/>
                  <a:pt x="21055" y="7309"/>
                  <a:pt x="20727" y="6655"/>
                </a:cubicBezTo>
                <a:cubicBezTo>
                  <a:pt x="20509" y="6000"/>
                  <a:pt x="20182" y="5345"/>
                  <a:pt x="19745" y="4800"/>
                </a:cubicBezTo>
                <a:cubicBezTo>
                  <a:pt x="19418" y="4255"/>
                  <a:pt x="18982" y="3709"/>
                  <a:pt x="18436" y="3164"/>
                </a:cubicBezTo>
                <a:cubicBezTo>
                  <a:pt x="18000" y="2727"/>
                  <a:pt x="17455" y="2291"/>
                  <a:pt x="16800" y="1855"/>
                </a:cubicBezTo>
                <a:cubicBezTo>
                  <a:pt x="16255" y="1527"/>
                  <a:pt x="15709" y="1091"/>
                  <a:pt x="15055" y="873"/>
                </a:cubicBezTo>
                <a:cubicBezTo>
                  <a:pt x="14400" y="545"/>
                  <a:pt x="13636" y="436"/>
                  <a:pt x="12982" y="218"/>
                </a:cubicBezTo>
                <a:cubicBezTo>
                  <a:pt x="12327" y="109"/>
                  <a:pt x="11564" y="0"/>
                  <a:pt x="10800" y="0"/>
                </a:cubicBezTo>
                <a:cubicBezTo>
                  <a:pt x="10036" y="0"/>
                  <a:pt x="9382" y="109"/>
                  <a:pt x="8618" y="218"/>
                </a:cubicBezTo>
                <a:cubicBezTo>
                  <a:pt x="7964" y="436"/>
                  <a:pt x="7309" y="545"/>
                  <a:pt x="6655" y="873"/>
                </a:cubicBezTo>
                <a:cubicBezTo>
                  <a:pt x="6000" y="1091"/>
                  <a:pt x="5345" y="1527"/>
                  <a:pt x="4800" y="1855"/>
                </a:cubicBezTo>
                <a:cubicBezTo>
                  <a:pt x="4255" y="2291"/>
                  <a:pt x="3709" y="2727"/>
                  <a:pt x="3164" y="3164"/>
                </a:cubicBezTo>
                <a:cubicBezTo>
                  <a:pt x="2727" y="3709"/>
                  <a:pt x="2291" y="4255"/>
                  <a:pt x="1855" y="4800"/>
                </a:cubicBezTo>
                <a:cubicBezTo>
                  <a:pt x="1527" y="5345"/>
                  <a:pt x="1200" y="6000"/>
                  <a:pt x="873" y="6655"/>
                </a:cubicBezTo>
                <a:cubicBezTo>
                  <a:pt x="655" y="7309"/>
                  <a:pt x="436" y="7964"/>
                  <a:pt x="218" y="8618"/>
                </a:cubicBezTo>
                <a:cubicBezTo>
                  <a:pt x="109" y="9382"/>
                  <a:pt x="0" y="10036"/>
                  <a:pt x="0" y="10800"/>
                </a:cubicBezTo>
                <a:cubicBezTo>
                  <a:pt x="0" y="11564"/>
                  <a:pt x="109" y="12327"/>
                  <a:pt x="218" y="12982"/>
                </a:cubicBezTo>
                <a:cubicBezTo>
                  <a:pt x="436" y="13636"/>
                  <a:pt x="655" y="14400"/>
                  <a:pt x="873" y="15055"/>
                </a:cubicBezTo>
                <a:cubicBezTo>
                  <a:pt x="1200" y="15600"/>
                  <a:pt x="1527" y="16255"/>
                  <a:pt x="1855" y="16800"/>
                </a:cubicBezTo>
                <a:cubicBezTo>
                  <a:pt x="2291" y="17455"/>
                  <a:pt x="2727" y="18000"/>
                  <a:pt x="3164" y="18436"/>
                </a:cubicBezTo>
                <a:cubicBezTo>
                  <a:pt x="3709" y="18982"/>
                  <a:pt x="4255" y="19418"/>
                  <a:pt x="4800" y="19745"/>
                </a:cubicBezTo>
                <a:cubicBezTo>
                  <a:pt x="5345" y="20182"/>
                  <a:pt x="6000" y="20509"/>
                  <a:pt x="6655" y="20727"/>
                </a:cubicBezTo>
                <a:cubicBezTo>
                  <a:pt x="7309" y="21055"/>
                  <a:pt x="7964" y="21273"/>
                  <a:pt x="8618" y="21382"/>
                </a:cubicBezTo>
                <a:cubicBezTo>
                  <a:pt x="9382" y="21491"/>
                  <a:pt x="10036" y="21600"/>
                  <a:pt x="10800" y="21600"/>
                </a:cubicBezTo>
                <a:cubicBezTo>
                  <a:pt x="11564" y="21600"/>
                  <a:pt x="12327" y="21491"/>
                  <a:pt x="12982" y="21382"/>
                </a:cubicBezTo>
                <a:cubicBezTo>
                  <a:pt x="13636" y="21273"/>
                  <a:pt x="14400" y="21055"/>
                  <a:pt x="15055" y="20727"/>
                </a:cubicBezTo>
                <a:cubicBezTo>
                  <a:pt x="15709" y="20509"/>
                  <a:pt x="16255" y="20182"/>
                  <a:pt x="16800" y="19745"/>
                </a:cubicBezTo>
                <a:cubicBezTo>
                  <a:pt x="17455" y="19418"/>
                  <a:pt x="18000" y="18982"/>
                  <a:pt x="18436" y="18436"/>
                </a:cubicBezTo>
                <a:cubicBezTo>
                  <a:pt x="18982" y="18000"/>
                  <a:pt x="19418" y="17455"/>
                  <a:pt x="19745" y="16800"/>
                </a:cubicBezTo>
                <a:cubicBezTo>
                  <a:pt x="20182" y="16255"/>
                  <a:pt x="20509" y="15600"/>
                  <a:pt x="20727" y="15055"/>
                </a:cubicBezTo>
                <a:cubicBezTo>
                  <a:pt x="21055" y="14400"/>
                  <a:pt x="21273" y="13636"/>
                  <a:pt x="21382" y="12982"/>
                </a:cubicBezTo>
                <a:cubicBezTo>
                  <a:pt x="21491" y="12327"/>
                  <a:pt x="21600" y="11564"/>
                  <a:pt x="21600" y="10800"/>
                </a:cubicBezTo>
                <a:cubicBezTo>
                  <a:pt x="21600" y="10036"/>
                  <a:pt x="21491" y="9382"/>
                  <a:pt x="21382" y="8618"/>
                </a:cubicBezTo>
                <a:close/>
                <a:moveTo>
                  <a:pt x="20073" y="10691"/>
                </a:moveTo>
                <a:cubicBezTo>
                  <a:pt x="19855" y="10691"/>
                  <a:pt x="16800" y="10036"/>
                  <a:pt x="13636" y="10473"/>
                </a:cubicBezTo>
                <a:cubicBezTo>
                  <a:pt x="13527" y="10255"/>
                  <a:pt x="13527" y="10145"/>
                  <a:pt x="13418" y="9927"/>
                </a:cubicBezTo>
                <a:cubicBezTo>
                  <a:pt x="13200" y="9491"/>
                  <a:pt x="12982" y="9055"/>
                  <a:pt x="12764" y="8618"/>
                </a:cubicBezTo>
                <a:cubicBezTo>
                  <a:pt x="16473" y="7091"/>
                  <a:pt x="17891" y="5018"/>
                  <a:pt x="17891" y="4909"/>
                </a:cubicBezTo>
                <a:cubicBezTo>
                  <a:pt x="19200" y="6545"/>
                  <a:pt x="19964" y="8509"/>
                  <a:pt x="20073" y="10691"/>
                </a:cubicBezTo>
                <a:close/>
                <a:moveTo>
                  <a:pt x="16909" y="3927"/>
                </a:moveTo>
                <a:cubicBezTo>
                  <a:pt x="16909" y="3927"/>
                  <a:pt x="15600" y="5891"/>
                  <a:pt x="12109" y="7200"/>
                </a:cubicBezTo>
                <a:cubicBezTo>
                  <a:pt x="10473" y="4364"/>
                  <a:pt x="8836" y="2073"/>
                  <a:pt x="8618" y="1855"/>
                </a:cubicBezTo>
                <a:cubicBezTo>
                  <a:pt x="9382" y="1745"/>
                  <a:pt x="10036" y="1636"/>
                  <a:pt x="10800" y="1636"/>
                </a:cubicBezTo>
                <a:cubicBezTo>
                  <a:pt x="13200" y="1636"/>
                  <a:pt x="15273" y="2509"/>
                  <a:pt x="16909" y="3927"/>
                </a:cubicBezTo>
                <a:close/>
                <a:moveTo>
                  <a:pt x="8618" y="1855"/>
                </a:moveTo>
                <a:cubicBezTo>
                  <a:pt x="8618" y="1855"/>
                  <a:pt x="8618" y="1855"/>
                  <a:pt x="8618" y="1855"/>
                </a:cubicBezTo>
                <a:cubicBezTo>
                  <a:pt x="8618" y="1855"/>
                  <a:pt x="8618" y="1855"/>
                  <a:pt x="8618" y="1855"/>
                </a:cubicBezTo>
                <a:cubicBezTo>
                  <a:pt x="8618" y="1855"/>
                  <a:pt x="8618" y="1855"/>
                  <a:pt x="8618" y="1855"/>
                </a:cubicBezTo>
                <a:close/>
                <a:moveTo>
                  <a:pt x="6873" y="2509"/>
                </a:moveTo>
                <a:cubicBezTo>
                  <a:pt x="6982" y="2618"/>
                  <a:pt x="8727" y="4909"/>
                  <a:pt x="10255" y="7745"/>
                </a:cubicBezTo>
                <a:cubicBezTo>
                  <a:pt x="5891" y="8945"/>
                  <a:pt x="2073" y="8945"/>
                  <a:pt x="1855" y="8945"/>
                </a:cubicBezTo>
                <a:cubicBezTo>
                  <a:pt x="2400" y="6109"/>
                  <a:pt x="4364" y="3709"/>
                  <a:pt x="6873" y="2509"/>
                </a:cubicBezTo>
                <a:close/>
                <a:moveTo>
                  <a:pt x="1636" y="10800"/>
                </a:moveTo>
                <a:cubicBezTo>
                  <a:pt x="1636" y="10691"/>
                  <a:pt x="1636" y="10582"/>
                  <a:pt x="1636" y="10473"/>
                </a:cubicBezTo>
                <a:cubicBezTo>
                  <a:pt x="1745" y="10473"/>
                  <a:pt x="6327" y="10582"/>
                  <a:pt x="11018" y="9164"/>
                </a:cubicBezTo>
                <a:cubicBezTo>
                  <a:pt x="11345" y="9709"/>
                  <a:pt x="11564" y="10255"/>
                  <a:pt x="11782" y="10800"/>
                </a:cubicBezTo>
                <a:cubicBezTo>
                  <a:pt x="11673" y="10800"/>
                  <a:pt x="11564" y="10800"/>
                  <a:pt x="11455" y="10909"/>
                </a:cubicBezTo>
                <a:cubicBezTo>
                  <a:pt x="6436" y="12545"/>
                  <a:pt x="3927" y="17018"/>
                  <a:pt x="3927" y="17018"/>
                </a:cubicBezTo>
                <a:cubicBezTo>
                  <a:pt x="3927" y="17018"/>
                  <a:pt x="3927" y="17018"/>
                  <a:pt x="3927" y="17018"/>
                </a:cubicBezTo>
                <a:cubicBezTo>
                  <a:pt x="2509" y="15382"/>
                  <a:pt x="1636" y="13200"/>
                  <a:pt x="1636" y="10800"/>
                </a:cubicBezTo>
                <a:close/>
                <a:moveTo>
                  <a:pt x="10800" y="20073"/>
                </a:moveTo>
                <a:cubicBezTo>
                  <a:pt x="8618" y="20073"/>
                  <a:pt x="6545" y="19200"/>
                  <a:pt x="4909" y="17891"/>
                </a:cubicBezTo>
                <a:cubicBezTo>
                  <a:pt x="5018" y="18000"/>
                  <a:pt x="5127" y="18109"/>
                  <a:pt x="5127" y="18109"/>
                </a:cubicBezTo>
                <a:cubicBezTo>
                  <a:pt x="5127" y="18109"/>
                  <a:pt x="6873" y="14182"/>
                  <a:pt x="12436" y="12327"/>
                </a:cubicBezTo>
                <a:cubicBezTo>
                  <a:pt x="12436" y="12327"/>
                  <a:pt x="12436" y="12327"/>
                  <a:pt x="12436" y="12327"/>
                </a:cubicBezTo>
                <a:cubicBezTo>
                  <a:pt x="13745" y="15709"/>
                  <a:pt x="14291" y="18436"/>
                  <a:pt x="14400" y="19309"/>
                </a:cubicBezTo>
                <a:cubicBezTo>
                  <a:pt x="13309" y="19745"/>
                  <a:pt x="12109" y="20073"/>
                  <a:pt x="10800" y="20073"/>
                </a:cubicBezTo>
                <a:close/>
                <a:moveTo>
                  <a:pt x="15927" y="18436"/>
                </a:moveTo>
                <a:cubicBezTo>
                  <a:pt x="15818" y="17891"/>
                  <a:pt x="15382" y="15164"/>
                  <a:pt x="14182" y="11891"/>
                </a:cubicBezTo>
                <a:cubicBezTo>
                  <a:pt x="17127" y="11345"/>
                  <a:pt x="19745" y="12218"/>
                  <a:pt x="19964" y="12327"/>
                </a:cubicBezTo>
                <a:cubicBezTo>
                  <a:pt x="19527" y="14836"/>
                  <a:pt x="18000" y="17018"/>
                  <a:pt x="15927" y="18436"/>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7934"/>
          <p:cNvSpPr/>
          <p:nvPr/>
        </p:nvSpPr>
        <p:spPr>
          <a:xfrm>
            <a:off x="6040624" y="4707087"/>
            <a:ext cx="394454" cy="394454"/>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48" name="Shape 7935"/>
          <p:cNvSpPr/>
          <p:nvPr/>
        </p:nvSpPr>
        <p:spPr>
          <a:xfrm>
            <a:off x="6202683" y="4840591"/>
            <a:ext cx="61284" cy="131485"/>
          </a:xfrm>
          <a:custGeom>
            <a:avLst/>
            <a:gdLst/>
            <a:ahLst/>
            <a:cxnLst>
              <a:cxn ang="0">
                <a:pos x="wd2" y="hd2"/>
              </a:cxn>
              <a:cxn ang="5400000">
                <a:pos x="wd2" y="hd2"/>
              </a:cxn>
              <a:cxn ang="10800000">
                <a:pos x="wd2" y="hd2"/>
              </a:cxn>
              <a:cxn ang="16200000">
                <a:pos x="wd2" y="hd2"/>
              </a:cxn>
            </a:cxnLst>
            <a:rect l="0" t="0" r="r" b="b"/>
            <a:pathLst>
              <a:path w="21600" h="21600" extrusionOk="0">
                <a:moveTo>
                  <a:pt x="21600" y="6939"/>
                </a:moveTo>
                <a:cubicBezTo>
                  <a:pt x="14400" y="6939"/>
                  <a:pt x="14400" y="6939"/>
                  <a:pt x="14400" y="6939"/>
                </a:cubicBezTo>
                <a:cubicBezTo>
                  <a:pt x="14400" y="4701"/>
                  <a:pt x="14400" y="4701"/>
                  <a:pt x="14400" y="4701"/>
                </a:cubicBezTo>
                <a:cubicBezTo>
                  <a:pt x="14400" y="3917"/>
                  <a:pt x="15600" y="3693"/>
                  <a:pt x="16320" y="3693"/>
                </a:cubicBezTo>
                <a:cubicBezTo>
                  <a:pt x="17280" y="3693"/>
                  <a:pt x="21600" y="3693"/>
                  <a:pt x="21600" y="3693"/>
                </a:cubicBezTo>
                <a:cubicBezTo>
                  <a:pt x="21600" y="0"/>
                  <a:pt x="21600" y="0"/>
                  <a:pt x="21600" y="0"/>
                </a:cubicBezTo>
                <a:cubicBezTo>
                  <a:pt x="14400" y="0"/>
                  <a:pt x="14400" y="0"/>
                  <a:pt x="14400" y="0"/>
                </a:cubicBezTo>
                <a:cubicBezTo>
                  <a:pt x="6480" y="0"/>
                  <a:pt x="4800" y="2686"/>
                  <a:pt x="4800" y="4477"/>
                </a:cubicBezTo>
                <a:cubicBezTo>
                  <a:pt x="4800" y="6939"/>
                  <a:pt x="4800" y="6939"/>
                  <a:pt x="4800" y="6939"/>
                </a:cubicBezTo>
                <a:cubicBezTo>
                  <a:pt x="0" y="6939"/>
                  <a:pt x="0" y="6939"/>
                  <a:pt x="0" y="6939"/>
                </a:cubicBezTo>
                <a:cubicBezTo>
                  <a:pt x="0" y="10744"/>
                  <a:pt x="0" y="10744"/>
                  <a:pt x="0" y="10744"/>
                </a:cubicBezTo>
                <a:cubicBezTo>
                  <a:pt x="4800" y="10744"/>
                  <a:pt x="4800" y="10744"/>
                  <a:pt x="4800" y="10744"/>
                </a:cubicBezTo>
                <a:cubicBezTo>
                  <a:pt x="4800" y="15668"/>
                  <a:pt x="4800" y="21600"/>
                  <a:pt x="4800" y="21600"/>
                </a:cubicBezTo>
                <a:cubicBezTo>
                  <a:pt x="14400" y="21600"/>
                  <a:pt x="14400" y="21600"/>
                  <a:pt x="14400" y="21600"/>
                </a:cubicBezTo>
                <a:cubicBezTo>
                  <a:pt x="14400" y="21600"/>
                  <a:pt x="14400" y="15556"/>
                  <a:pt x="14400" y="10744"/>
                </a:cubicBezTo>
                <a:cubicBezTo>
                  <a:pt x="20880" y="10744"/>
                  <a:pt x="20880" y="10744"/>
                  <a:pt x="20880" y="10744"/>
                </a:cubicBezTo>
                <a:lnTo>
                  <a:pt x="21600" y="6939"/>
                </a:ln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7936"/>
          <p:cNvSpPr/>
          <p:nvPr/>
        </p:nvSpPr>
        <p:spPr>
          <a:xfrm>
            <a:off x="5866773" y="3861055"/>
            <a:ext cx="742159" cy="742159"/>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50" name="Shape 7937"/>
          <p:cNvSpPr/>
          <p:nvPr/>
        </p:nvSpPr>
        <p:spPr>
          <a:xfrm>
            <a:off x="6112127" y="4149912"/>
            <a:ext cx="241287" cy="210607"/>
          </a:xfrm>
          <a:custGeom>
            <a:avLst/>
            <a:gdLst/>
            <a:ahLst/>
            <a:cxnLst>
              <a:cxn ang="0">
                <a:pos x="wd2" y="hd2"/>
              </a:cxn>
              <a:cxn ang="5400000">
                <a:pos x="wd2" y="hd2"/>
              </a:cxn>
              <a:cxn ang="10800000">
                <a:pos x="wd2" y="hd2"/>
              </a:cxn>
              <a:cxn ang="16200000">
                <a:pos x="wd2" y="hd2"/>
              </a:cxn>
            </a:cxnLst>
            <a:rect l="0" t="0" r="r" b="b"/>
            <a:pathLst>
              <a:path w="20558" h="18509" extrusionOk="0">
                <a:moveTo>
                  <a:pt x="0" y="5026"/>
                </a:moveTo>
                <a:cubicBezTo>
                  <a:pt x="831" y="6203"/>
                  <a:pt x="831" y="6203"/>
                  <a:pt x="831" y="6203"/>
                </a:cubicBezTo>
                <a:cubicBezTo>
                  <a:pt x="831" y="6203"/>
                  <a:pt x="2492" y="4812"/>
                  <a:pt x="3115" y="5454"/>
                </a:cubicBezTo>
                <a:cubicBezTo>
                  <a:pt x="3738" y="6203"/>
                  <a:pt x="5919" y="14543"/>
                  <a:pt x="6646" y="16147"/>
                </a:cubicBezTo>
                <a:cubicBezTo>
                  <a:pt x="7269" y="17537"/>
                  <a:pt x="9035" y="19355"/>
                  <a:pt x="10904" y="18072"/>
                </a:cubicBezTo>
                <a:cubicBezTo>
                  <a:pt x="12877" y="16789"/>
                  <a:pt x="19315" y="11121"/>
                  <a:pt x="20458" y="4492"/>
                </a:cubicBezTo>
                <a:cubicBezTo>
                  <a:pt x="21600" y="-2245"/>
                  <a:pt x="12669" y="-855"/>
                  <a:pt x="11735" y="5026"/>
                </a:cubicBezTo>
                <a:cubicBezTo>
                  <a:pt x="14123" y="3529"/>
                  <a:pt x="15369" y="5561"/>
                  <a:pt x="14227" y="7913"/>
                </a:cubicBezTo>
                <a:cubicBezTo>
                  <a:pt x="12981" y="10159"/>
                  <a:pt x="11838" y="11656"/>
                  <a:pt x="11319" y="11656"/>
                </a:cubicBezTo>
                <a:cubicBezTo>
                  <a:pt x="10696" y="11656"/>
                  <a:pt x="10281" y="10159"/>
                  <a:pt x="9658" y="7486"/>
                </a:cubicBezTo>
                <a:cubicBezTo>
                  <a:pt x="8931" y="4705"/>
                  <a:pt x="8931" y="-427"/>
                  <a:pt x="6127" y="214"/>
                </a:cubicBezTo>
                <a:cubicBezTo>
                  <a:pt x="3531" y="749"/>
                  <a:pt x="0" y="5026"/>
                  <a:pt x="0" y="5026"/>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7938"/>
          <p:cNvSpPr/>
          <p:nvPr/>
        </p:nvSpPr>
        <p:spPr>
          <a:xfrm>
            <a:off x="5530684" y="3409967"/>
            <a:ext cx="394454" cy="394454"/>
          </a:xfrm>
          <a:prstGeom prst="ellipse">
            <a:avLst/>
          </a:pr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2" name="Shape 7939"/>
          <p:cNvSpPr/>
          <p:nvPr/>
        </p:nvSpPr>
        <p:spPr>
          <a:xfrm>
            <a:off x="5672561" y="3554444"/>
            <a:ext cx="104748" cy="107130"/>
          </a:xfrm>
          <a:custGeom>
            <a:avLst/>
            <a:gdLst/>
            <a:ahLst/>
            <a:cxnLst>
              <a:cxn ang="0">
                <a:pos x="wd2" y="hd2"/>
              </a:cxn>
              <a:cxn ang="5400000">
                <a:pos x="wd2" y="hd2"/>
              </a:cxn>
              <a:cxn ang="10800000">
                <a:pos x="wd2" y="hd2"/>
              </a:cxn>
              <a:cxn ang="16200000">
                <a:pos x="wd2" y="hd2"/>
              </a:cxn>
            </a:cxnLst>
            <a:rect l="0" t="0" r="r" b="b"/>
            <a:pathLst>
              <a:path w="21491" h="19998" extrusionOk="0">
                <a:moveTo>
                  <a:pt x="20479" y="13899"/>
                </a:moveTo>
                <a:cubicBezTo>
                  <a:pt x="20479" y="17891"/>
                  <a:pt x="20479" y="17891"/>
                  <a:pt x="20479" y="17891"/>
                </a:cubicBezTo>
                <a:lnTo>
                  <a:pt x="20479" y="17891"/>
                </a:lnTo>
                <a:cubicBezTo>
                  <a:pt x="20479" y="18301"/>
                  <a:pt x="20479" y="18301"/>
                  <a:pt x="20479" y="18301"/>
                </a:cubicBezTo>
                <a:cubicBezTo>
                  <a:pt x="16204" y="20246"/>
                  <a:pt x="9004" y="20860"/>
                  <a:pt x="4841" y="18301"/>
                </a:cubicBezTo>
                <a:cubicBezTo>
                  <a:pt x="2366" y="16765"/>
                  <a:pt x="-109" y="13694"/>
                  <a:pt x="4" y="9804"/>
                </a:cubicBezTo>
                <a:cubicBezTo>
                  <a:pt x="116" y="6119"/>
                  <a:pt x="2816" y="2843"/>
                  <a:pt x="6416" y="1205"/>
                </a:cubicBezTo>
                <a:cubicBezTo>
                  <a:pt x="10579" y="-740"/>
                  <a:pt x="16766" y="-331"/>
                  <a:pt x="20479" y="2433"/>
                </a:cubicBezTo>
                <a:cubicBezTo>
                  <a:pt x="18229" y="4378"/>
                  <a:pt x="18229" y="4378"/>
                  <a:pt x="18229" y="4378"/>
                </a:cubicBezTo>
                <a:cubicBezTo>
                  <a:pt x="16879" y="4788"/>
                  <a:pt x="16879" y="4788"/>
                  <a:pt x="16879" y="4788"/>
                </a:cubicBezTo>
                <a:cubicBezTo>
                  <a:pt x="17666" y="3560"/>
                  <a:pt x="17666" y="3560"/>
                  <a:pt x="17666" y="3560"/>
                </a:cubicBezTo>
                <a:cubicBezTo>
                  <a:pt x="16541" y="2536"/>
                  <a:pt x="15304" y="1819"/>
                  <a:pt x="13954" y="1410"/>
                </a:cubicBezTo>
                <a:cubicBezTo>
                  <a:pt x="11816" y="796"/>
                  <a:pt x="9904" y="1205"/>
                  <a:pt x="8216" y="1922"/>
                </a:cubicBezTo>
                <a:cubicBezTo>
                  <a:pt x="4841" y="3355"/>
                  <a:pt x="2816" y="7040"/>
                  <a:pt x="3604" y="10930"/>
                </a:cubicBezTo>
                <a:cubicBezTo>
                  <a:pt x="4391" y="14923"/>
                  <a:pt x="7879" y="18198"/>
                  <a:pt x="12379" y="18608"/>
                </a:cubicBezTo>
                <a:cubicBezTo>
                  <a:pt x="13729" y="18710"/>
                  <a:pt x="15191" y="18608"/>
                  <a:pt x="16541" y="18301"/>
                </a:cubicBezTo>
                <a:cubicBezTo>
                  <a:pt x="17441" y="17994"/>
                  <a:pt x="17441" y="17994"/>
                  <a:pt x="17441" y="17482"/>
                </a:cubicBezTo>
                <a:cubicBezTo>
                  <a:pt x="17441" y="13899"/>
                  <a:pt x="17441" y="13899"/>
                  <a:pt x="17441" y="13899"/>
                </a:cubicBezTo>
                <a:cubicBezTo>
                  <a:pt x="12941" y="14001"/>
                  <a:pt x="12941" y="14001"/>
                  <a:pt x="12941" y="14001"/>
                </a:cubicBezTo>
                <a:cubicBezTo>
                  <a:pt x="15191" y="12773"/>
                  <a:pt x="15191" y="12773"/>
                  <a:pt x="15191" y="12773"/>
                </a:cubicBezTo>
                <a:cubicBezTo>
                  <a:pt x="21491" y="12773"/>
                  <a:pt x="21491" y="12773"/>
                  <a:pt x="21491" y="12773"/>
                </a:cubicBezTo>
                <a:lnTo>
                  <a:pt x="20479" y="13899"/>
                </a:ln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7940"/>
          <p:cNvSpPr/>
          <p:nvPr/>
        </p:nvSpPr>
        <p:spPr>
          <a:xfrm>
            <a:off x="5297309" y="4534040"/>
            <a:ext cx="570110" cy="570110"/>
          </a:xfrm>
          <a:prstGeom prst="ellipse">
            <a:avLst/>
          </a:pr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54" name="Shape 7941"/>
          <p:cNvSpPr/>
          <p:nvPr/>
        </p:nvSpPr>
        <p:spPr>
          <a:xfrm>
            <a:off x="5513596" y="4722811"/>
            <a:ext cx="161094" cy="161783"/>
          </a:xfrm>
          <a:custGeom>
            <a:avLst/>
            <a:gdLst/>
            <a:ahLst/>
            <a:cxnLst>
              <a:cxn ang="0">
                <a:pos x="wd2" y="hd2"/>
              </a:cxn>
              <a:cxn ang="5400000">
                <a:pos x="wd2" y="hd2"/>
              </a:cxn>
              <a:cxn ang="10800000">
                <a:pos x="wd2" y="hd2"/>
              </a:cxn>
              <a:cxn ang="16200000">
                <a:pos x="wd2" y="hd2"/>
              </a:cxn>
            </a:cxnLst>
            <a:rect l="0" t="0" r="r" b="b"/>
            <a:pathLst>
              <a:path w="21600" h="21600" extrusionOk="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7942"/>
          <p:cNvSpPr/>
          <p:nvPr/>
        </p:nvSpPr>
        <p:spPr>
          <a:xfrm>
            <a:off x="4954732" y="2916653"/>
            <a:ext cx="394454" cy="394454"/>
          </a:xfrm>
          <a:prstGeom prst="ellipse">
            <a:avLst/>
          </a:pr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7" name="Shape 7943"/>
          <p:cNvSpPr/>
          <p:nvPr/>
        </p:nvSpPr>
        <p:spPr>
          <a:xfrm>
            <a:off x="5097995" y="3043182"/>
            <a:ext cx="111460" cy="143878"/>
          </a:xfrm>
          <a:custGeom>
            <a:avLst/>
            <a:gdLst/>
            <a:ahLst/>
            <a:cxnLst>
              <a:cxn ang="0">
                <a:pos x="wd2" y="hd2"/>
              </a:cxn>
              <a:cxn ang="5400000">
                <a:pos x="wd2" y="hd2"/>
              </a:cxn>
              <a:cxn ang="10800000">
                <a:pos x="wd2" y="hd2"/>
              </a:cxn>
              <a:cxn ang="16200000">
                <a:pos x="wd2" y="hd2"/>
              </a:cxn>
            </a:cxnLst>
            <a:rect l="0" t="0" r="r" b="b"/>
            <a:pathLst>
              <a:path w="21600" h="21537" extrusionOk="0">
                <a:moveTo>
                  <a:pt x="11501" y="0"/>
                </a:moveTo>
                <a:cubicBezTo>
                  <a:pt x="3927" y="0"/>
                  <a:pt x="0" y="4212"/>
                  <a:pt x="0" y="7668"/>
                </a:cubicBezTo>
                <a:cubicBezTo>
                  <a:pt x="0" y="9828"/>
                  <a:pt x="1122" y="11772"/>
                  <a:pt x="3366" y="12420"/>
                </a:cubicBezTo>
                <a:cubicBezTo>
                  <a:pt x="3647" y="12528"/>
                  <a:pt x="4068" y="12420"/>
                  <a:pt x="4068" y="12096"/>
                </a:cubicBezTo>
                <a:cubicBezTo>
                  <a:pt x="4208" y="11880"/>
                  <a:pt x="4348" y="11340"/>
                  <a:pt x="4488" y="11124"/>
                </a:cubicBezTo>
                <a:cubicBezTo>
                  <a:pt x="4488" y="10800"/>
                  <a:pt x="4488" y="10692"/>
                  <a:pt x="4208" y="10476"/>
                </a:cubicBezTo>
                <a:cubicBezTo>
                  <a:pt x="3506" y="9828"/>
                  <a:pt x="3226" y="9072"/>
                  <a:pt x="3226" y="7992"/>
                </a:cubicBezTo>
                <a:cubicBezTo>
                  <a:pt x="3226" y="4860"/>
                  <a:pt x="6171" y="2160"/>
                  <a:pt x="11081" y="2160"/>
                </a:cubicBezTo>
                <a:cubicBezTo>
                  <a:pt x="15429" y="2160"/>
                  <a:pt x="17673" y="4104"/>
                  <a:pt x="17673" y="6804"/>
                </a:cubicBezTo>
                <a:cubicBezTo>
                  <a:pt x="17673" y="10368"/>
                  <a:pt x="15709" y="13392"/>
                  <a:pt x="12623" y="13392"/>
                </a:cubicBezTo>
                <a:cubicBezTo>
                  <a:pt x="10940" y="13392"/>
                  <a:pt x="9678" y="12312"/>
                  <a:pt x="10099" y="11016"/>
                </a:cubicBezTo>
                <a:cubicBezTo>
                  <a:pt x="10660" y="9504"/>
                  <a:pt x="11501" y="7776"/>
                  <a:pt x="11501" y="6696"/>
                </a:cubicBezTo>
                <a:cubicBezTo>
                  <a:pt x="11501" y="5616"/>
                  <a:pt x="10800" y="4752"/>
                  <a:pt x="9397" y="4752"/>
                </a:cubicBezTo>
                <a:cubicBezTo>
                  <a:pt x="7714" y="4752"/>
                  <a:pt x="6312" y="6156"/>
                  <a:pt x="6312" y="7992"/>
                </a:cubicBezTo>
                <a:cubicBezTo>
                  <a:pt x="6312" y="9180"/>
                  <a:pt x="6732" y="9936"/>
                  <a:pt x="6732" y="9936"/>
                </a:cubicBezTo>
                <a:cubicBezTo>
                  <a:pt x="6732" y="9936"/>
                  <a:pt x="5049" y="15660"/>
                  <a:pt x="4769" y="16632"/>
                </a:cubicBezTo>
                <a:cubicBezTo>
                  <a:pt x="4068" y="18684"/>
                  <a:pt x="4629" y="21168"/>
                  <a:pt x="4629" y="21384"/>
                </a:cubicBezTo>
                <a:cubicBezTo>
                  <a:pt x="4629" y="21492"/>
                  <a:pt x="4909" y="21600"/>
                  <a:pt x="5049" y="21492"/>
                </a:cubicBezTo>
                <a:cubicBezTo>
                  <a:pt x="5190" y="21276"/>
                  <a:pt x="7294" y="19332"/>
                  <a:pt x="7995" y="17388"/>
                </a:cubicBezTo>
                <a:cubicBezTo>
                  <a:pt x="8135" y="16848"/>
                  <a:pt x="9117" y="14040"/>
                  <a:pt x="9117" y="14040"/>
                </a:cubicBezTo>
                <a:cubicBezTo>
                  <a:pt x="9678" y="14796"/>
                  <a:pt x="11221" y="15552"/>
                  <a:pt x="13044" y="15552"/>
                </a:cubicBezTo>
                <a:cubicBezTo>
                  <a:pt x="18094" y="15552"/>
                  <a:pt x="21600" y="11880"/>
                  <a:pt x="21600" y="7128"/>
                </a:cubicBezTo>
                <a:cubicBezTo>
                  <a:pt x="21600" y="3456"/>
                  <a:pt x="17673" y="0"/>
                  <a:pt x="11501" y="0"/>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7944"/>
          <p:cNvSpPr/>
          <p:nvPr/>
        </p:nvSpPr>
        <p:spPr>
          <a:xfrm>
            <a:off x="4509222" y="4085989"/>
            <a:ext cx="394454" cy="394454"/>
          </a:xfrm>
          <a:prstGeom prst="ellipse">
            <a:avLst/>
          </a:pr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9" name="Shape 7945"/>
          <p:cNvSpPr/>
          <p:nvPr/>
        </p:nvSpPr>
        <p:spPr>
          <a:xfrm>
            <a:off x="4646036" y="4236036"/>
            <a:ext cx="128243" cy="81725"/>
          </a:xfrm>
          <a:custGeom>
            <a:avLst/>
            <a:gdLst/>
            <a:ahLst/>
            <a:cxnLst>
              <a:cxn ang="0">
                <a:pos x="wd2" y="hd2"/>
              </a:cxn>
              <a:cxn ang="5400000">
                <a:pos x="wd2" y="hd2"/>
              </a:cxn>
              <a:cxn ang="10800000">
                <a:pos x="wd2" y="hd2"/>
              </a:cxn>
              <a:cxn ang="16200000">
                <a:pos x="wd2" y="hd2"/>
              </a:cxn>
            </a:cxnLst>
            <a:rect l="0" t="0" r="r" b="b"/>
            <a:pathLst>
              <a:path w="20901" h="21273" extrusionOk="0">
                <a:moveTo>
                  <a:pt x="0" y="0"/>
                </a:moveTo>
                <a:cubicBezTo>
                  <a:pt x="0" y="20714"/>
                  <a:pt x="0" y="20726"/>
                  <a:pt x="0" y="20726"/>
                </a:cubicBezTo>
                <a:cubicBezTo>
                  <a:pt x="2846" y="20726"/>
                  <a:pt x="2853" y="20726"/>
                  <a:pt x="2853" y="20726"/>
                </a:cubicBezTo>
                <a:cubicBezTo>
                  <a:pt x="2958" y="20726"/>
                  <a:pt x="2954" y="20726"/>
                  <a:pt x="2954" y="20726"/>
                </a:cubicBezTo>
                <a:cubicBezTo>
                  <a:pt x="6748" y="20726"/>
                  <a:pt x="6741" y="20726"/>
                  <a:pt x="6741" y="20726"/>
                </a:cubicBezTo>
                <a:cubicBezTo>
                  <a:pt x="6741" y="20726"/>
                  <a:pt x="10856" y="20888"/>
                  <a:pt x="10856" y="14657"/>
                </a:cubicBezTo>
                <a:cubicBezTo>
                  <a:pt x="10856" y="14657"/>
                  <a:pt x="11067" y="9435"/>
                  <a:pt x="8432" y="9435"/>
                </a:cubicBezTo>
                <a:cubicBezTo>
                  <a:pt x="8432" y="9435"/>
                  <a:pt x="10439" y="9269"/>
                  <a:pt x="10439" y="5564"/>
                </a:cubicBezTo>
                <a:cubicBezTo>
                  <a:pt x="10439" y="1691"/>
                  <a:pt x="8743" y="0"/>
                  <a:pt x="6741" y="0"/>
                </a:cubicBezTo>
                <a:cubicBezTo>
                  <a:pt x="2947" y="0"/>
                  <a:pt x="2954" y="0"/>
                  <a:pt x="2954" y="0"/>
                </a:cubicBezTo>
                <a:cubicBezTo>
                  <a:pt x="2848" y="0"/>
                  <a:pt x="2853" y="0"/>
                  <a:pt x="2853" y="0"/>
                </a:cubicBezTo>
                <a:cubicBezTo>
                  <a:pt x="7" y="0"/>
                  <a:pt x="0" y="0"/>
                  <a:pt x="0" y="0"/>
                </a:cubicBezTo>
                <a:close/>
                <a:moveTo>
                  <a:pt x="13608" y="1230"/>
                </a:moveTo>
                <a:lnTo>
                  <a:pt x="13608" y="3710"/>
                </a:lnTo>
                <a:lnTo>
                  <a:pt x="20046" y="3710"/>
                </a:lnTo>
                <a:lnTo>
                  <a:pt x="20046" y="1230"/>
                </a:lnTo>
                <a:lnTo>
                  <a:pt x="13608" y="1230"/>
                </a:lnTo>
                <a:close/>
                <a:moveTo>
                  <a:pt x="2954" y="3710"/>
                </a:moveTo>
                <a:cubicBezTo>
                  <a:pt x="6221" y="3710"/>
                  <a:pt x="6223" y="3710"/>
                  <a:pt x="6223" y="3710"/>
                </a:cubicBezTo>
                <a:cubicBezTo>
                  <a:pt x="6750" y="3710"/>
                  <a:pt x="6741" y="3710"/>
                  <a:pt x="6741" y="3710"/>
                </a:cubicBezTo>
                <a:cubicBezTo>
                  <a:pt x="6741" y="3710"/>
                  <a:pt x="7700" y="3705"/>
                  <a:pt x="7700" y="5726"/>
                </a:cubicBezTo>
                <a:cubicBezTo>
                  <a:pt x="7700" y="7915"/>
                  <a:pt x="7066" y="8266"/>
                  <a:pt x="6539" y="8266"/>
                </a:cubicBezTo>
                <a:cubicBezTo>
                  <a:pt x="2955" y="8266"/>
                  <a:pt x="2954" y="8266"/>
                  <a:pt x="2954" y="8266"/>
                </a:cubicBezTo>
                <a:lnTo>
                  <a:pt x="2954" y="3710"/>
                </a:lnTo>
                <a:close/>
                <a:moveTo>
                  <a:pt x="16334" y="5202"/>
                </a:moveTo>
                <a:cubicBezTo>
                  <a:pt x="11385" y="5202"/>
                  <a:pt x="11386" y="13145"/>
                  <a:pt x="11386" y="13145"/>
                </a:cubicBezTo>
                <a:cubicBezTo>
                  <a:pt x="11386" y="13145"/>
                  <a:pt x="11069" y="21270"/>
                  <a:pt x="16334" y="21270"/>
                </a:cubicBezTo>
                <a:cubicBezTo>
                  <a:pt x="16334" y="21270"/>
                  <a:pt x="20753" y="21600"/>
                  <a:pt x="20753" y="15685"/>
                </a:cubicBezTo>
                <a:cubicBezTo>
                  <a:pt x="18541" y="15685"/>
                  <a:pt x="18544" y="15685"/>
                  <a:pt x="18544" y="15685"/>
                </a:cubicBezTo>
                <a:cubicBezTo>
                  <a:pt x="18544" y="15685"/>
                  <a:pt x="18542" y="17883"/>
                  <a:pt x="16435" y="17883"/>
                </a:cubicBezTo>
                <a:cubicBezTo>
                  <a:pt x="16435" y="17883"/>
                  <a:pt x="14125" y="18052"/>
                  <a:pt x="14125" y="14335"/>
                </a:cubicBezTo>
                <a:cubicBezTo>
                  <a:pt x="20865" y="14335"/>
                  <a:pt x="20866" y="14335"/>
                  <a:pt x="20866" y="14335"/>
                </a:cubicBezTo>
                <a:cubicBezTo>
                  <a:pt x="20866" y="14335"/>
                  <a:pt x="21600" y="5202"/>
                  <a:pt x="16334" y="5202"/>
                </a:cubicBezTo>
                <a:close/>
                <a:moveTo>
                  <a:pt x="16435" y="8246"/>
                </a:moveTo>
                <a:cubicBezTo>
                  <a:pt x="18436" y="8246"/>
                  <a:pt x="18443" y="11472"/>
                  <a:pt x="18443" y="11472"/>
                </a:cubicBezTo>
                <a:lnTo>
                  <a:pt x="14125" y="11472"/>
                </a:lnTo>
                <a:cubicBezTo>
                  <a:pt x="14125" y="11472"/>
                  <a:pt x="14435" y="8246"/>
                  <a:pt x="16435" y="8246"/>
                </a:cubicBezTo>
                <a:close/>
                <a:moveTo>
                  <a:pt x="2954" y="11452"/>
                </a:moveTo>
                <a:cubicBezTo>
                  <a:pt x="6748" y="11452"/>
                  <a:pt x="6741" y="11452"/>
                  <a:pt x="6741" y="11452"/>
                </a:cubicBezTo>
                <a:cubicBezTo>
                  <a:pt x="6741" y="11452"/>
                  <a:pt x="8117" y="11452"/>
                  <a:pt x="8117" y="14314"/>
                </a:cubicBezTo>
                <a:cubicBezTo>
                  <a:pt x="8117" y="16672"/>
                  <a:pt x="7066" y="17016"/>
                  <a:pt x="6539" y="17016"/>
                </a:cubicBezTo>
                <a:cubicBezTo>
                  <a:pt x="6433" y="17016"/>
                  <a:pt x="6324" y="17016"/>
                  <a:pt x="6324" y="17016"/>
                </a:cubicBezTo>
                <a:cubicBezTo>
                  <a:pt x="2952" y="17016"/>
                  <a:pt x="2954" y="17016"/>
                  <a:pt x="2954" y="17016"/>
                </a:cubicBezTo>
                <a:cubicBezTo>
                  <a:pt x="2954" y="11459"/>
                  <a:pt x="2954" y="11452"/>
                  <a:pt x="2954" y="11452"/>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7946"/>
          <p:cNvSpPr/>
          <p:nvPr/>
        </p:nvSpPr>
        <p:spPr>
          <a:xfrm>
            <a:off x="3923431" y="3739939"/>
            <a:ext cx="570110" cy="570110"/>
          </a:xfrm>
          <a:prstGeom prst="ellipse">
            <a:avLst/>
          </a:pr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61" name="Shape 7947"/>
          <p:cNvSpPr/>
          <p:nvPr/>
        </p:nvSpPr>
        <p:spPr>
          <a:xfrm>
            <a:off x="4088121" y="3909875"/>
            <a:ext cx="232817" cy="232817"/>
          </a:xfrm>
          <a:custGeom>
            <a:avLst/>
            <a:gdLst/>
            <a:ahLst/>
            <a:cxnLst>
              <a:cxn ang="0">
                <a:pos x="wd2" y="hd2"/>
              </a:cxn>
              <a:cxn ang="5400000">
                <a:pos x="wd2" y="hd2"/>
              </a:cxn>
              <a:cxn ang="10800000">
                <a:pos x="wd2" y="hd2"/>
              </a:cxn>
              <a:cxn ang="16200000">
                <a:pos x="wd2" y="hd2"/>
              </a:cxn>
            </a:cxnLst>
            <a:rect l="0" t="0" r="r" b="b"/>
            <a:pathLst>
              <a:path w="21600" h="21600" extrusionOk="0">
                <a:moveTo>
                  <a:pt x="0" y="10855"/>
                </a:moveTo>
                <a:cubicBezTo>
                  <a:pt x="0" y="15131"/>
                  <a:pt x="2412" y="18749"/>
                  <a:pt x="6030" y="20504"/>
                </a:cubicBezTo>
                <a:cubicBezTo>
                  <a:pt x="877" y="6359"/>
                  <a:pt x="877" y="6359"/>
                  <a:pt x="877" y="6359"/>
                </a:cubicBezTo>
                <a:cubicBezTo>
                  <a:pt x="329" y="7785"/>
                  <a:pt x="0" y="9210"/>
                  <a:pt x="0" y="10855"/>
                </a:cubicBezTo>
                <a:close/>
                <a:moveTo>
                  <a:pt x="18091" y="10307"/>
                </a:moveTo>
                <a:cubicBezTo>
                  <a:pt x="18091" y="8881"/>
                  <a:pt x="17543" y="8004"/>
                  <a:pt x="17214" y="7237"/>
                </a:cubicBezTo>
                <a:cubicBezTo>
                  <a:pt x="16666" y="6359"/>
                  <a:pt x="16118" y="5592"/>
                  <a:pt x="16118" y="4715"/>
                </a:cubicBezTo>
                <a:cubicBezTo>
                  <a:pt x="16118" y="3728"/>
                  <a:pt x="16885" y="2851"/>
                  <a:pt x="17982" y="2851"/>
                </a:cubicBezTo>
                <a:cubicBezTo>
                  <a:pt x="17982" y="2851"/>
                  <a:pt x="17982" y="2851"/>
                  <a:pt x="18091" y="2851"/>
                </a:cubicBezTo>
                <a:cubicBezTo>
                  <a:pt x="16118" y="1096"/>
                  <a:pt x="13596" y="0"/>
                  <a:pt x="10745" y="0"/>
                </a:cubicBezTo>
                <a:cubicBezTo>
                  <a:pt x="7017" y="0"/>
                  <a:pt x="3728" y="1974"/>
                  <a:pt x="1754" y="4824"/>
                </a:cubicBezTo>
                <a:cubicBezTo>
                  <a:pt x="1974" y="4934"/>
                  <a:pt x="2193" y="4934"/>
                  <a:pt x="2412" y="4934"/>
                </a:cubicBezTo>
                <a:cubicBezTo>
                  <a:pt x="3618" y="4934"/>
                  <a:pt x="5373" y="4715"/>
                  <a:pt x="5373" y="4715"/>
                </a:cubicBezTo>
                <a:cubicBezTo>
                  <a:pt x="5921" y="4715"/>
                  <a:pt x="5921" y="5592"/>
                  <a:pt x="5373" y="5592"/>
                </a:cubicBezTo>
                <a:cubicBezTo>
                  <a:pt x="5373" y="5592"/>
                  <a:pt x="4824" y="5702"/>
                  <a:pt x="4166" y="5702"/>
                </a:cubicBezTo>
                <a:cubicBezTo>
                  <a:pt x="8114" y="17434"/>
                  <a:pt x="8114" y="17434"/>
                  <a:pt x="8114" y="17434"/>
                </a:cubicBezTo>
                <a:cubicBezTo>
                  <a:pt x="10416" y="10307"/>
                  <a:pt x="10416" y="10307"/>
                  <a:pt x="10416" y="10307"/>
                </a:cubicBezTo>
                <a:cubicBezTo>
                  <a:pt x="8772" y="5702"/>
                  <a:pt x="8772" y="5702"/>
                  <a:pt x="8772" y="5702"/>
                </a:cubicBezTo>
                <a:cubicBezTo>
                  <a:pt x="8223" y="5702"/>
                  <a:pt x="7675" y="5592"/>
                  <a:pt x="7675" y="5592"/>
                </a:cubicBezTo>
                <a:cubicBezTo>
                  <a:pt x="7017" y="5592"/>
                  <a:pt x="7127" y="4715"/>
                  <a:pt x="7675" y="4715"/>
                </a:cubicBezTo>
                <a:cubicBezTo>
                  <a:pt x="7675" y="4715"/>
                  <a:pt x="9539" y="4934"/>
                  <a:pt x="10526" y="4934"/>
                </a:cubicBezTo>
                <a:cubicBezTo>
                  <a:pt x="11732" y="4934"/>
                  <a:pt x="13377" y="4715"/>
                  <a:pt x="13377" y="4715"/>
                </a:cubicBezTo>
                <a:cubicBezTo>
                  <a:pt x="14035" y="4715"/>
                  <a:pt x="14035" y="5592"/>
                  <a:pt x="13486" y="5592"/>
                </a:cubicBezTo>
                <a:cubicBezTo>
                  <a:pt x="13486" y="5592"/>
                  <a:pt x="12938" y="5702"/>
                  <a:pt x="12280" y="5702"/>
                </a:cubicBezTo>
                <a:cubicBezTo>
                  <a:pt x="16118" y="17324"/>
                  <a:pt x="16118" y="17324"/>
                  <a:pt x="16118" y="17324"/>
                </a:cubicBezTo>
                <a:cubicBezTo>
                  <a:pt x="17214" y="13706"/>
                  <a:pt x="17214" y="13706"/>
                  <a:pt x="17214" y="13706"/>
                </a:cubicBezTo>
                <a:cubicBezTo>
                  <a:pt x="17762" y="12390"/>
                  <a:pt x="18091" y="11184"/>
                  <a:pt x="18091" y="10307"/>
                </a:cubicBezTo>
                <a:close/>
                <a:moveTo>
                  <a:pt x="10964" y="11732"/>
                </a:moveTo>
                <a:cubicBezTo>
                  <a:pt x="7675" y="21161"/>
                  <a:pt x="7675" y="21161"/>
                  <a:pt x="7675" y="21161"/>
                </a:cubicBezTo>
                <a:cubicBezTo>
                  <a:pt x="8662" y="21490"/>
                  <a:pt x="9758" y="21600"/>
                  <a:pt x="10745" y="21600"/>
                </a:cubicBezTo>
                <a:cubicBezTo>
                  <a:pt x="12061" y="21600"/>
                  <a:pt x="13267" y="21381"/>
                  <a:pt x="14363" y="20942"/>
                </a:cubicBezTo>
                <a:cubicBezTo>
                  <a:pt x="14363" y="20942"/>
                  <a:pt x="14254" y="20942"/>
                  <a:pt x="14254" y="20832"/>
                </a:cubicBezTo>
                <a:lnTo>
                  <a:pt x="10964" y="11732"/>
                </a:lnTo>
                <a:close/>
                <a:moveTo>
                  <a:pt x="20284" y="5592"/>
                </a:moveTo>
                <a:cubicBezTo>
                  <a:pt x="20284" y="5921"/>
                  <a:pt x="20284" y="6359"/>
                  <a:pt x="20284" y="6688"/>
                </a:cubicBezTo>
                <a:cubicBezTo>
                  <a:pt x="20284" y="7785"/>
                  <a:pt x="20065" y="9101"/>
                  <a:pt x="19517" y="10636"/>
                </a:cubicBezTo>
                <a:cubicBezTo>
                  <a:pt x="16227" y="20175"/>
                  <a:pt x="16227" y="20175"/>
                  <a:pt x="16227" y="20175"/>
                </a:cubicBezTo>
                <a:cubicBezTo>
                  <a:pt x="19407" y="18311"/>
                  <a:pt x="21600" y="14802"/>
                  <a:pt x="21600" y="10855"/>
                </a:cubicBezTo>
                <a:cubicBezTo>
                  <a:pt x="21600" y="8881"/>
                  <a:pt x="21052" y="7127"/>
                  <a:pt x="20284" y="5592"/>
                </a:cubicBez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7948"/>
          <p:cNvSpPr/>
          <p:nvPr/>
        </p:nvSpPr>
        <p:spPr>
          <a:xfrm>
            <a:off x="5286876" y="4085989"/>
            <a:ext cx="394454" cy="394454"/>
          </a:xfrm>
          <a:prstGeom prst="ellipse">
            <a:avLst/>
          </a:pr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63" name="Shape 7949"/>
          <p:cNvSpPr/>
          <p:nvPr/>
        </p:nvSpPr>
        <p:spPr>
          <a:xfrm>
            <a:off x="5396076" y="4226924"/>
            <a:ext cx="163983" cy="91948"/>
          </a:xfrm>
          <a:custGeom>
            <a:avLst/>
            <a:gdLst/>
            <a:ahLst/>
            <a:cxnLst>
              <a:cxn ang="0">
                <a:pos x="wd2" y="hd2"/>
              </a:cxn>
              <a:cxn ang="5400000">
                <a:pos x="wd2" y="hd2"/>
              </a:cxn>
              <a:cxn ang="10800000">
                <a:pos x="wd2" y="hd2"/>
              </a:cxn>
              <a:cxn ang="16200000">
                <a:pos x="wd2" y="hd2"/>
              </a:cxn>
            </a:cxnLst>
            <a:rect l="0" t="0" r="r" b="b"/>
            <a:pathLst>
              <a:path w="21600" h="21600" extrusionOk="0">
                <a:moveTo>
                  <a:pt x="3284" y="0"/>
                </a:moveTo>
                <a:lnTo>
                  <a:pt x="3284" y="5110"/>
                </a:lnTo>
                <a:lnTo>
                  <a:pt x="0" y="5110"/>
                </a:lnTo>
                <a:lnTo>
                  <a:pt x="0" y="16706"/>
                </a:lnTo>
                <a:lnTo>
                  <a:pt x="5356" y="16706"/>
                </a:lnTo>
                <a:lnTo>
                  <a:pt x="5356" y="0"/>
                </a:lnTo>
                <a:lnTo>
                  <a:pt x="3284" y="0"/>
                </a:lnTo>
                <a:close/>
                <a:moveTo>
                  <a:pt x="6414" y="39"/>
                </a:moveTo>
                <a:lnTo>
                  <a:pt x="6414" y="3164"/>
                </a:lnTo>
                <a:lnTo>
                  <a:pt x="9577" y="3164"/>
                </a:lnTo>
                <a:lnTo>
                  <a:pt x="9577" y="39"/>
                </a:lnTo>
                <a:lnTo>
                  <a:pt x="6414" y="39"/>
                </a:lnTo>
                <a:close/>
                <a:moveTo>
                  <a:pt x="6414" y="4894"/>
                </a:moveTo>
                <a:lnTo>
                  <a:pt x="6414" y="16490"/>
                </a:lnTo>
                <a:lnTo>
                  <a:pt x="9577" y="16490"/>
                </a:lnTo>
                <a:lnTo>
                  <a:pt x="9577" y="4894"/>
                </a:lnTo>
                <a:lnTo>
                  <a:pt x="6414" y="4894"/>
                </a:lnTo>
                <a:close/>
                <a:moveTo>
                  <a:pt x="9830" y="4894"/>
                </a:moveTo>
                <a:lnTo>
                  <a:pt x="9830" y="16490"/>
                </a:lnTo>
                <a:lnTo>
                  <a:pt x="12971" y="16490"/>
                </a:lnTo>
                <a:lnTo>
                  <a:pt x="12971" y="18475"/>
                </a:lnTo>
                <a:lnTo>
                  <a:pt x="9698" y="18475"/>
                </a:lnTo>
                <a:lnTo>
                  <a:pt x="9698" y="21600"/>
                </a:lnTo>
                <a:lnTo>
                  <a:pt x="14172" y="21600"/>
                </a:lnTo>
                <a:lnTo>
                  <a:pt x="15131" y="21600"/>
                </a:lnTo>
                <a:lnTo>
                  <a:pt x="15131" y="4894"/>
                </a:lnTo>
                <a:lnTo>
                  <a:pt x="9830" y="4894"/>
                </a:lnTo>
                <a:close/>
                <a:moveTo>
                  <a:pt x="16244" y="4894"/>
                </a:moveTo>
                <a:lnTo>
                  <a:pt x="16244" y="16490"/>
                </a:lnTo>
                <a:lnTo>
                  <a:pt x="19517" y="16490"/>
                </a:lnTo>
                <a:lnTo>
                  <a:pt x="19517" y="18475"/>
                </a:lnTo>
                <a:lnTo>
                  <a:pt x="16244" y="18475"/>
                </a:lnTo>
                <a:lnTo>
                  <a:pt x="16244" y="21600"/>
                </a:lnTo>
                <a:lnTo>
                  <a:pt x="20630" y="21600"/>
                </a:lnTo>
                <a:lnTo>
                  <a:pt x="21600" y="21600"/>
                </a:lnTo>
                <a:lnTo>
                  <a:pt x="21600" y="4894"/>
                </a:lnTo>
                <a:lnTo>
                  <a:pt x="16244" y="4894"/>
                </a:lnTo>
                <a:close/>
                <a:moveTo>
                  <a:pt x="11902" y="8019"/>
                </a:moveTo>
                <a:lnTo>
                  <a:pt x="12971" y="8019"/>
                </a:lnTo>
                <a:lnTo>
                  <a:pt x="12971" y="13443"/>
                </a:lnTo>
                <a:lnTo>
                  <a:pt x="11902" y="13443"/>
                </a:lnTo>
                <a:lnTo>
                  <a:pt x="11902" y="8019"/>
                </a:lnTo>
                <a:close/>
                <a:moveTo>
                  <a:pt x="18415" y="8019"/>
                </a:moveTo>
                <a:lnTo>
                  <a:pt x="19517" y="8019"/>
                </a:lnTo>
                <a:lnTo>
                  <a:pt x="19517" y="13443"/>
                </a:lnTo>
                <a:lnTo>
                  <a:pt x="18415" y="13443"/>
                </a:lnTo>
                <a:lnTo>
                  <a:pt x="18415" y="8019"/>
                </a:lnTo>
                <a:close/>
                <a:moveTo>
                  <a:pt x="2171" y="8392"/>
                </a:moveTo>
                <a:lnTo>
                  <a:pt x="3284" y="8392"/>
                </a:lnTo>
                <a:lnTo>
                  <a:pt x="3284" y="13660"/>
                </a:lnTo>
                <a:lnTo>
                  <a:pt x="2171" y="13660"/>
                </a:lnTo>
                <a:lnTo>
                  <a:pt x="2171" y="8392"/>
                </a:lnTo>
                <a:close/>
              </a:path>
            </a:pathLst>
          </a:custGeom>
          <a:solidFill>
            <a:srgbClr val="FFFFFF"/>
          </a:solidFill>
          <a:ln w="12700">
            <a:miter lim="400000"/>
          </a:ln>
        </p:spPr>
        <p:txBody>
          <a:bodyPr lIns="0" tIns="0" rIns="0" bIns="0"/>
          <a:lstStyle/>
          <a:p>
            <a:pPr marL="0" marR="0" lvl="0" indent="0" algn="ctr" defTabSz="188595"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38"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nvGrpSpPr>
          <p:cNvPr id="64" name="Group 7954"/>
          <p:cNvGrpSpPr/>
          <p:nvPr/>
        </p:nvGrpSpPr>
        <p:grpSpPr>
          <a:xfrm>
            <a:off x="6133450" y="3546046"/>
            <a:ext cx="459410" cy="52388"/>
            <a:chOff x="204330" y="-25400"/>
            <a:chExt cx="1113719" cy="127000"/>
          </a:xfrm>
        </p:grpSpPr>
        <p:sp>
          <p:nvSpPr>
            <p:cNvPr id="65" name="Shape 7952"/>
            <p:cNvSpPr/>
            <p:nvPr/>
          </p:nvSpPr>
          <p:spPr>
            <a:xfrm>
              <a:off x="204330" y="36862"/>
              <a:ext cx="1065671" cy="1"/>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sp>
          <p:nvSpPr>
            <p:cNvPr id="66" name="Shape 7953"/>
            <p:cNvSpPr/>
            <p:nvPr/>
          </p:nvSpPr>
          <p:spPr>
            <a:xfrm>
              <a:off x="1191049" y="-25400"/>
              <a:ext cx="127001" cy="127000"/>
            </a:xfrm>
            <a:prstGeom prst="ellipse">
              <a:avLst/>
            </a:prstGeom>
            <a:solidFill>
              <a:srgbClr val="282828"/>
            </a:solidFill>
            <a:ln w="12700" cap="flat">
              <a:noFill/>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grpSp>
      <p:grpSp>
        <p:nvGrpSpPr>
          <p:cNvPr id="67" name="Group 7961"/>
          <p:cNvGrpSpPr/>
          <p:nvPr/>
        </p:nvGrpSpPr>
        <p:grpSpPr>
          <a:xfrm>
            <a:off x="3603749" y="5208630"/>
            <a:ext cx="999758" cy="277664"/>
            <a:chOff x="0" y="0"/>
            <a:chExt cx="2423654" cy="673121"/>
          </a:xfrm>
        </p:grpSpPr>
        <p:grpSp>
          <p:nvGrpSpPr>
            <p:cNvPr id="68" name="Group 7959"/>
            <p:cNvGrpSpPr/>
            <p:nvPr/>
          </p:nvGrpSpPr>
          <p:grpSpPr>
            <a:xfrm flipH="1">
              <a:off x="0" y="546121"/>
              <a:ext cx="2422682" cy="127001"/>
              <a:chOff x="-1104631" y="-25400"/>
              <a:chExt cx="2422681" cy="127000"/>
            </a:xfrm>
          </p:grpSpPr>
          <p:sp>
            <p:nvSpPr>
              <p:cNvPr id="70" name="Shape 7957"/>
              <p:cNvSpPr/>
              <p:nvPr/>
            </p:nvSpPr>
            <p:spPr>
              <a:xfrm>
                <a:off x="-1104632" y="36862"/>
                <a:ext cx="2374633" cy="1"/>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sp>
            <p:nvSpPr>
              <p:cNvPr id="71" name="Shape 7958"/>
              <p:cNvSpPr/>
              <p:nvPr/>
            </p:nvSpPr>
            <p:spPr>
              <a:xfrm>
                <a:off x="1191049" y="-25400"/>
                <a:ext cx="127001" cy="127000"/>
              </a:xfrm>
              <a:prstGeom prst="ellipse">
                <a:avLst/>
              </a:prstGeom>
              <a:solidFill>
                <a:srgbClr val="282828"/>
              </a:solidFill>
              <a:ln w="12700" cap="flat">
                <a:noFill/>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grpSp>
        <p:sp>
          <p:nvSpPr>
            <p:cNvPr id="69" name="Shape 7960"/>
            <p:cNvSpPr/>
            <p:nvPr/>
          </p:nvSpPr>
          <p:spPr>
            <a:xfrm flipV="1">
              <a:off x="2423654" y="-1"/>
              <a:ext cx="1" cy="613970"/>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grpSp>
      <p:grpSp>
        <p:nvGrpSpPr>
          <p:cNvPr id="72" name="Group 7966"/>
          <p:cNvGrpSpPr/>
          <p:nvPr/>
        </p:nvGrpSpPr>
        <p:grpSpPr>
          <a:xfrm>
            <a:off x="6537921" y="4861426"/>
            <a:ext cx="262933" cy="52388"/>
            <a:chOff x="680636" y="-25400"/>
            <a:chExt cx="637413" cy="127000"/>
          </a:xfrm>
        </p:grpSpPr>
        <p:sp>
          <p:nvSpPr>
            <p:cNvPr id="73" name="Shape 7964"/>
            <p:cNvSpPr/>
            <p:nvPr/>
          </p:nvSpPr>
          <p:spPr>
            <a:xfrm>
              <a:off x="680636" y="36862"/>
              <a:ext cx="589365" cy="1"/>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sp>
          <p:nvSpPr>
            <p:cNvPr id="74" name="Shape 7965"/>
            <p:cNvSpPr/>
            <p:nvPr/>
          </p:nvSpPr>
          <p:spPr>
            <a:xfrm>
              <a:off x="1191049" y="-25400"/>
              <a:ext cx="127001" cy="127000"/>
            </a:xfrm>
            <a:prstGeom prst="ellipse">
              <a:avLst/>
            </a:prstGeom>
            <a:solidFill>
              <a:srgbClr val="282828"/>
            </a:solidFill>
            <a:ln w="12700" cap="flat">
              <a:noFill/>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grpSp>
      <p:grpSp>
        <p:nvGrpSpPr>
          <p:cNvPr id="75" name="Group 7971"/>
          <p:cNvGrpSpPr/>
          <p:nvPr/>
        </p:nvGrpSpPr>
        <p:grpSpPr>
          <a:xfrm flipH="1">
            <a:off x="3399119" y="3934716"/>
            <a:ext cx="284599" cy="52388"/>
            <a:chOff x="628115" y="-25400"/>
            <a:chExt cx="689934" cy="127000"/>
          </a:xfrm>
        </p:grpSpPr>
        <p:sp>
          <p:nvSpPr>
            <p:cNvPr id="76" name="Shape 7969"/>
            <p:cNvSpPr/>
            <p:nvPr/>
          </p:nvSpPr>
          <p:spPr>
            <a:xfrm>
              <a:off x="628115" y="36862"/>
              <a:ext cx="641886" cy="1"/>
            </a:xfrm>
            <a:prstGeom prst="line">
              <a:avLst/>
            </a:prstGeom>
            <a:noFill/>
            <a:ln w="9525" cap="flat">
              <a:solidFill>
                <a:schemeClr val="bg1">
                  <a:lumMod val="85000"/>
                </a:schemeClr>
              </a:solidFill>
              <a:prstDash val="solid"/>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000000"/>
                </a:solidFill>
                <a:effectLst/>
                <a:uLnTx/>
                <a:uFillTx/>
                <a:latin typeface="Helvetica Light"/>
                <a:sym typeface="Helvetica Light"/>
              </a:endParaRPr>
            </a:p>
          </p:txBody>
        </p:sp>
        <p:sp>
          <p:nvSpPr>
            <p:cNvPr id="77" name="Shape 7970"/>
            <p:cNvSpPr/>
            <p:nvPr/>
          </p:nvSpPr>
          <p:spPr>
            <a:xfrm>
              <a:off x="1191049" y="-25400"/>
              <a:ext cx="127001" cy="127000"/>
            </a:xfrm>
            <a:prstGeom prst="ellipse">
              <a:avLst/>
            </a:prstGeom>
            <a:solidFill>
              <a:srgbClr val="282828"/>
            </a:solidFill>
            <a:ln w="12700" cap="flat">
              <a:noFill/>
              <a:miter lim="400000"/>
            </a:ln>
            <a:effectLst/>
          </p:spPr>
          <p:txBody>
            <a:bodyPr wrap="square" lIns="20955" tIns="20955" rIns="20955" bIns="20955" numCol="1" anchor="ctr">
              <a:noAutofit/>
            </a:bodyPr>
            <a:lstStyle/>
            <a:p>
              <a:pPr marL="0" marR="0" lvl="0" indent="0" algn="ctr" defTabSz="75438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320" b="0" i="0" u="none" strike="noStrike" kern="1200" cap="none" spc="0" normalizeH="0" baseline="0" noProof="0">
                <a:ln>
                  <a:noFill/>
                </a:ln>
                <a:solidFill>
                  <a:srgbClr val="FFFFFF"/>
                </a:solidFill>
                <a:effectLst/>
                <a:uLnTx/>
                <a:uFillTx/>
                <a:latin typeface="Helvetica Light"/>
                <a:sym typeface="Helvetica Light"/>
              </a:endParaRPr>
            </a:p>
          </p:txBody>
        </p:sp>
      </p:grpSp>
      <p:sp>
        <p:nvSpPr>
          <p:cNvPr id="78" name="Shape 7950"/>
          <p:cNvSpPr/>
          <p:nvPr/>
        </p:nvSpPr>
        <p:spPr>
          <a:xfrm>
            <a:off x="6745914" y="3486202"/>
            <a:ext cx="1178980" cy="16927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defTabSz="762000">
              <a:lnSpc>
                <a:spcPct val="100000"/>
              </a:lnSpc>
              <a:defRPr sz="2000" spc="59">
                <a:solidFill>
                  <a:srgbClr val="24262C"/>
                </a:solidFill>
                <a:latin typeface="HK Grotesk Medium"/>
                <a:ea typeface="HK Grotesk Medium"/>
                <a:cs typeface="HK Grotesk Medium"/>
                <a:sym typeface="HK Grotesk Medium"/>
              </a:defRPr>
            </a:lvl1pPr>
          </a:lstStyle>
          <a:p>
            <a:pPr marL="0" marR="0" lvl="0" indent="0" algn="l" defTabSz="628650" rtl="0" eaLnBrk="1" fontAlgn="auto" latinLnBrk="0" hangingPunct="1">
              <a:lnSpc>
                <a:spcPct val="100000"/>
              </a:lnSpc>
              <a:spcBef>
                <a:spcPts val="0"/>
              </a:spcBef>
              <a:spcAft>
                <a:spcPts val="0"/>
              </a:spcAft>
              <a:buClrTx/>
              <a:buSzTx/>
              <a:buFontTx/>
              <a:buNone/>
              <a:tabLst/>
              <a:defRPr/>
            </a:pPr>
            <a:r>
              <a:rPr kumimoji="0" sz="825" b="0" i="0" u="none" strike="noStrike" kern="1200" cap="none" spc="25" normalizeH="0" baseline="0" noProof="0">
                <a:ln>
                  <a:noFill/>
                </a:ln>
                <a:solidFill>
                  <a:prstClr val="black">
                    <a:lumMod val="75000"/>
                    <a:lumOff val="25000"/>
                  </a:prstClr>
                </a:solidFill>
                <a:effectLst/>
                <a:uLnTx/>
                <a:uFillTx/>
                <a:latin typeface="HK Grotesk Medium"/>
                <a:sym typeface="HK Grotesk Medium"/>
              </a:rPr>
              <a:t>write your text</a:t>
            </a:r>
          </a:p>
        </p:txBody>
      </p:sp>
      <p:sp>
        <p:nvSpPr>
          <p:cNvPr id="79" name="Shape 7951"/>
          <p:cNvSpPr/>
          <p:nvPr/>
        </p:nvSpPr>
        <p:spPr>
          <a:xfrm>
            <a:off x="6745914" y="3678066"/>
            <a:ext cx="1077284" cy="347018"/>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spAutoFit/>
          </a:bodyPr>
          <a:lstStyle>
            <a:lvl1pPr>
              <a:lnSpc>
                <a:spcPct val="150000"/>
              </a:lnSpc>
              <a:defRPr sz="1600">
                <a:solidFill>
                  <a:srgbClr val="424242"/>
                </a:solidFill>
                <a:latin typeface="HK Grotesk"/>
                <a:ea typeface="HK Grotesk"/>
                <a:cs typeface="HK Grotesk"/>
                <a:sym typeface="HK Grotesk"/>
              </a:defRPr>
            </a:lvl1pPr>
          </a:lstStyle>
          <a:p>
            <a:pPr marL="0" marR="0" lvl="0" indent="0" algn="l" defTabSz="754380" rtl="0" eaLnBrk="1" fontAlgn="auto" latinLnBrk="0" hangingPunct="1">
              <a:lnSpc>
                <a:spcPct val="150000"/>
              </a:lnSpc>
              <a:spcBef>
                <a:spcPts val="0"/>
              </a:spcBef>
              <a:spcAft>
                <a:spcPts val="0"/>
              </a:spcAft>
              <a:buClrTx/>
              <a:buSzTx/>
              <a:buFontTx/>
              <a:buNone/>
              <a:tabLst/>
              <a:defRPr/>
            </a:pPr>
            <a:r>
              <a:rPr kumimoji="0" sz="660" b="0" i="0" u="none" strike="noStrike" kern="1200" cap="none" spc="0" normalizeH="0" baseline="0" noProof="0">
                <a:ln>
                  <a:noFill/>
                </a:ln>
                <a:solidFill>
                  <a:prstClr val="white">
                    <a:lumMod val="50000"/>
                  </a:prstClr>
                </a:solidFill>
                <a:effectLst/>
                <a:uLnTx/>
                <a:uFillTx/>
                <a:latin typeface="HK Grotesk"/>
                <a:sym typeface="HK Grotesk"/>
              </a:rPr>
              <a:t>Lorem ipsum dolor sit amet aleh puem dolor</a:t>
            </a:r>
          </a:p>
        </p:txBody>
      </p:sp>
      <p:sp>
        <p:nvSpPr>
          <p:cNvPr id="80" name="Shape 7955"/>
          <p:cNvSpPr/>
          <p:nvPr/>
        </p:nvSpPr>
        <p:spPr>
          <a:xfrm>
            <a:off x="2265598" y="5374062"/>
            <a:ext cx="1178979" cy="16927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r" defTabSz="762000">
              <a:lnSpc>
                <a:spcPct val="100000"/>
              </a:lnSpc>
              <a:defRPr sz="2000" spc="59">
                <a:solidFill>
                  <a:srgbClr val="24262C"/>
                </a:solidFill>
                <a:latin typeface="HK Grotesk Medium"/>
                <a:ea typeface="HK Grotesk Medium"/>
                <a:cs typeface="HK Grotesk Medium"/>
                <a:sym typeface="HK Grotesk Medium"/>
              </a:defRPr>
            </a:lvl1pPr>
          </a:lstStyle>
          <a:p>
            <a:pPr marL="0" marR="0" lvl="0" indent="0" algn="r" defTabSz="628650" rtl="0" eaLnBrk="1" fontAlgn="auto" latinLnBrk="0" hangingPunct="1">
              <a:lnSpc>
                <a:spcPct val="100000"/>
              </a:lnSpc>
              <a:spcBef>
                <a:spcPts val="0"/>
              </a:spcBef>
              <a:spcAft>
                <a:spcPts val="0"/>
              </a:spcAft>
              <a:buClrTx/>
              <a:buSzTx/>
              <a:buFontTx/>
              <a:buNone/>
              <a:tabLst/>
              <a:defRPr/>
            </a:pPr>
            <a:r>
              <a:rPr kumimoji="0" sz="825" b="0" i="0" u="none" strike="noStrike" kern="1200" cap="none" spc="25" normalizeH="0" baseline="0" noProof="0">
                <a:ln>
                  <a:noFill/>
                </a:ln>
                <a:solidFill>
                  <a:prstClr val="black">
                    <a:lumMod val="75000"/>
                    <a:lumOff val="25000"/>
                  </a:prstClr>
                </a:solidFill>
                <a:effectLst/>
                <a:uLnTx/>
                <a:uFillTx/>
                <a:latin typeface="HK Grotesk Medium"/>
                <a:sym typeface="HK Grotesk Medium"/>
              </a:rPr>
              <a:t>write your text</a:t>
            </a:r>
          </a:p>
        </p:txBody>
      </p:sp>
      <p:sp>
        <p:nvSpPr>
          <p:cNvPr id="81" name="Shape 7956"/>
          <p:cNvSpPr/>
          <p:nvPr/>
        </p:nvSpPr>
        <p:spPr>
          <a:xfrm>
            <a:off x="2333702" y="5565926"/>
            <a:ext cx="1077284" cy="347018"/>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spAutoFit/>
          </a:bodyPr>
          <a:lstStyle>
            <a:lvl1pPr algn="r">
              <a:lnSpc>
                <a:spcPct val="150000"/>
              </a:lnSpc>
              <a:defRPr sz="1600">
                <a:solidFill>
                  <a:srgbClr val="424242"/>
                </a:solidFill>
                <a:latin typeface="HK Grotesk"/>
                <a:ea typeface="HK Grotesk"/>
                <a:cs typeface="HK Grotesk"/>
                <a:sym typeface="HK Grotesk"/>
              </a:defRPr>
            </a:lvl1pPr>
          </a:lstStyle>
          <a:p>
            <a:pPr marL="0" marR="0" lvl="0" indent="0" algn="r" defTabSz="754380" rtl="0" eaLnBrk="1" fontAlgn="auto" latinLnBrk="0" hangingPunct="1">
              <a:lnSpc>
                <a:spcPct val="150000"/>
              </a:lnSpc>
              <a:spcBef>
                <a:spcPts val="0"/>
              </a:spcBef>
              <a:spcAft>
                <a:spcPts val="0"/>
              </a:spcAft>
              <a:buClrTx/>
              <a:buSzTx/>
              <a:buFontTx/>
              <a:buNone/>
              <a:tabLst/>
              <a:defRPr/>
            </a:pPr>
            <a:r>
              <a:rPr kumimoji="0" sz="660" b="0" i="0" u="none" strike="noStrike" kern="1200" cap="none" spc="0" normalizeH="0" baseline="0" noProof="0">
                <a:ln>
                  <a:noFill/>
                </a:ln>
                <a:solidFill>
                  <a:prstClr val="white">
                    <a:lumMod val="50000"/>
                  </a:prstClr>
                </a:solidFill>
                <a:effectLst/>
                <a:uLnTx/>
                <a:uFillTx/>
                <a:latin typeface="HK Grotesk"/>
                <a:sym typeface="HK Grotesk"/>
              </a:rPr>
              <a:t>Lorem ipsum dolor sit amet doloraleh pue</a:t>
            </a:r>
          </a:p>
        </p:txBody>
      </p:sp>
      <p:sp>
        <p:nvSpPr>
          <p:cNvPr id="82" name="Shape 7962"/>
          <p:cNvSpPr/>
          <p:nvPr/>
        </p:nvSpPr>
        <p:spPr>
          <a:xfrm>
            <a:off x="6953908" y="4801581"/>
            <a:ext cx="1178980" cy="16927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defTabSz="762000">
              <a:lnSpc>
                <a:spcPct val="100000"/>
              </a:lnSpc>
              <a:defRPr sz="2000" spc="59">
                <a:solidFill>
                  <a:srgbClr val="24262C"/>
                </a:solidFill>
                <a:latin typeface="HK Grotesk Medium"/>
                <a:ea typeface="HK Grotesk Medium"/>
                <a:cs typeface="HK Grotesk Medium"/>
                <a:sym typeface="HK Grotesk Medium"/>
              </a:defRPr>
            </a:lvl1pPr>
          </a:lstStyle>
          <a:p>
            <a:pPr marL="0" marR="0" lvl="0" indent="0" algn="l" defTabSz="628650" rtl="0" eaLnBrk="1" fontAlgn="auto" latinLnBrk="0" hangingPunct="1">
              <a:lnSpc>
                <a:spcPct val="100000"/>
              </a:lnSpc>
              <a:spcBef>
                <a:spcPts val="0"/>
              </a:spcBef>
              <a:spcAft>
                <a:spcPts val="0"/>
              </a:spcAft>
              <a:buClrTx/>
              <a:buSzTx/>
              <a:buFontTx/>
              <a:buNone/>
              <a:tabLst/>
              <a:defRPr/>
            </a:pPr>
            <a:r>
              <a:rPr kumimoji="0" sz="825" b="0" i="0" u="none" strike="noStrike" kern="1200" cap="none" spc="25" normalizeH="0" baseline="0" noProof="0">
                <a:ln>
                  <a:noFill/>
                </a:ln>
                <a:solidFill>
                  <a:prstClr val="black">
                    <a:lumMod val="75000"/>
                    <a:lumOff val="25000"/>
                  </a:prstClr>
                </a:solidFill>
                <a:effectLst/>
                <a:uLnTx/>
                <a:uFillTx/>
                <a:latin typeface="HK Grotesk Medium"/>
                <a:sym typeface="HK Grotesk Medium"/>
              </a:rPr>
              <a:t>write your text</a:t>
            </a:r>
          </a:p>
        </p:txBody>
      </p:sp>
      <p:sp>
        <p:nvSpPr>
          <p:cNvPr id="83" name="Shape 7963"/>
          <p:cNvSpPr/>
          <p:nvPr/>
        </p:nvSpPr>
        <p:spPr>
          <a:xfrm>
            <a:off x="6953908" y="4993445"/>
            <a:ext cx="1077284" cy="347018"/>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spAutoFit/>
          </a:bodyPr>
          <a:lstStyle>
            <a:lvl1pPr>
              <a:lnSpc>
                <a:spcPct val="150000"/>
              </a:lnSpc>
              <a:defRPr sz="1600">
                <a:solidFill>
                  <a:srgbClr val="424242"/>
                </a:solidFill>
                <a:latin typeface="HK Grotesk"/>
                <a:ea typeface="HK Grotesk"/>
                <a:cs typeface="HK Grotesk"/>
                <a:sym typeface="HK Grotesk"/>
              </a:defRPr>
            </a:lvl1pPr>
          </a:lstStyle>
          <a:p>
            <a:pPr marL="0" marR="0" lvl="0" indent="0" algn="l" defTabSz="754380" rtl="0" eaLnBrk="1" fontAlgn="auto" latinLnBrk="0" hangingPunct="1">
              <a:lnSpc>
                <a:spcPct val="150000"/>
              </a:lnSpc>
              <a:spcBef>
                <a:spcPts val="0"/>
              </a:spcBef>
              <a:spcAft>
                <a:spcPts val="0"/>
              </a:spcAft>
              <a:buClrTx/>
              <a:buSzTx/>
              <a:buFontTx/>
              <a:buNone/>
              <a:tabLst/>
              <a:defRPr/>
            </a:pPr>
            <a:r>
              <a:rPr kumimoji="0" sz="660" b="0" i="0" u="none" strike="noStrike" kern="1200" cap="none" spc="0" normalizeH="0" baseline="0" noProof="0">
                <a:ln>
                  <a:noFill/>
                </a:ln>
                <a:solidFill>
                  <a:prstClr val="white">
                    <a:lumMod val="50000"/>
                  </a:prstClr>
                </a:solidFill>
                <a:effectLst/>
                <a:uLnTx/>
                <a:uFillTx/>
                <a:latin typeface="HK Grotesk"/>
                <a:sym typeface="HK Grotesk"/>
              </a:rPr>
              <a:t>Lorem ipsum dolor sit amet aleh puem dolor</a:t>
            </a:r>
          </a:p>
        </p:txBody>
      </p:sp>
      <p:sp>
        <p:nvSpPr>
          <p:cNvPr id="84" name="Shape 7967"/>
          <p:cNvSpPr/>
          <p:nvPr/>
        </p:nvSpPr>
        <p:spPr>
          <a:xfrm>
            <a:off x="2060969" y="3874872"/>
            <a:ext cx="1178980" cy="16927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r" defTabSz="762000">
              <a:lnSpc>
                <a:spcPct val="100000"/>
              </a:lnSpc>
              <a:defRPr sz="2000" spc="59">
                <a:solidFill>
                  <a:srgbClr val="24262C"/>
                </a:solidFill>
                <a:latin typeface="HK Grotesk Medium"/>
                <a:ea typeface="HK Grotesk Medium"/>
                <a:cs typeface="HK Grotesk Medium"/>
                <a:sym typeface="HK Grotesk Medium"/>
              </a:defRPr>
            </a:lvl1pPr>
          </a:lstStyle>
          <a:p>
            <a:pPr marL="0" marR="0" lvl="0" indent="0" algn="r" defTabSz="628650" rtl="0" eaLnBrk="1" fontAlgn="auto" latinLnBrk="0" hangingPunct="1">
              <a:lnSpc>
                <a:spcPct val="100000"/>
              </a:lnSpc>
              <a:spcBef>
                <a:spcPts val="0"/>
              </a:spcBef>
              <a:spcAft>
                <a:spcPts val="0"/>
              </a:spcAft>
              <a:buClrTx/>
              <a:buSzTx/>
              <a:buFontTx/>
              <a:buNone/>
              <a:tabLst/>
              <a:defRPr/>
            </a:pPr>
            <a:r>
              <a:rPr kumimoji="0" sz="825" b="0" i="0" u="none" strike="noStrike" kern="1200" cap="none" spc="25" normalizeH="0" baseline="0" noProof="0">
                <a:ln>
                  <a:noFill/>
                </a:ln>
                <a:solidFill>
                  <a:prstClr val="black">
                    <a:lumMod val="75000"/>
                    <a:lumOff val="25000"/>
                  </a:prstClr>
                </a:solidFill>
                <a:effectLst/>
                <a:uLnTx/>
                <a:uFillTx/>
                <a:latin typeface="HK Grotesk Medium"/>
                <a:sym typeface="HK Grotesk Medium"/>
              </a:rPr>
              <a:t>write your text</a:t>
            </a:r>
          </a:p>
        </p:txBody>
      </p:sp>
      <p:sp>
        <p:nvSpPr>
          <p:cNvPr id="85" name="Shape 7968"/>
          <p:cNvSpPr/>
          <p:nvPr/>
        </p:nvSpPr>
        <p:spPr>
          <a:xfrm>
            <a:off x="2129072" y="4066735"/>
            <a:ext cx="1077284" cy="347018"/>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spAutoFit/>
          </a:bodyPr>
          <a:lstStyle>
            <a:lvl1pPr algn="r">
              <a:lnSpc>
                <a:spcPct val="150000"/>
              </a:lnSpc>
              <a:defRPr sz="1600">
                <a:solidFill>
                  <a:srgbClr val="424242"/>
                </a:solidFill>
                <a:latin typeface="HK Grotesk"/>
                <a:ea typeface="HK Grotesk"/>
                <a:cs typeface="HK Grotesk"/>
                <a:sym typeface="HK Grotesk"/>
              </a:defRPr>
            </a:lvl1pPr>
          </a:lstStyle>
          <a:p>
            <a:pPr marL="0" marR="0" lvl="0" indent="0" algn="r" defTabSz="754380" rtl="0" eaLnBrk="1" fontAlgn="auto" latinLnBrk="0" hangingPunct="1">
              <a:lnSpc>
                <a:spcPct val="150000"/>
              </a:lnSpc>
              <a:spcBef>
                <a:spcPts val="0"/>
              </a:spcBef>
              <a:spcAft>
                <a:spcPts val="0"/>
              </a:spcAft>
              <a:buClrTx/>
              <a:buSzTx/>
              <a:buFontTx/>
              <a:buNone/>
              <a:tabLst/>
              <a:defRPr/>
            </a:pPr>
            <a:r>
              <a:rPr kumimoji="0" sz="660" b="0" i="0" u="none" strike="noStrike" kern="1200" cap="none" spc="0" normalizeH="0" baseline="0" noProof="0">
                <a:ln>
                  <a:noFill/>
                </a:ln>
                <a:solidFill>
                  <a:prstClr val="white">
                    <a:lumMod val="50000"/>
                  </a:prstClr>
                </a:solidFill>
                <a:effectLst/>
                <a:uLnTx/>
                <a:uFillTx/>
                <a:latin typeface="HK Grotesk"/>
                <a:sym typeface="HK Grotesk"/>
              </a:rPr>
              <a:t>Lorem ipsum dolor sit amet doloraleh pue</a:t>
            </a:r>
          </a:p>
        </p:txBody>
      </p:sp>
    </p:spTree>
    <p:extLst>
      <p:ext uri="{BB962C8B-B14F-4D97-AF65-F5344CB8AC3E}">
        <p14:creationId xmlns:p14="http://schemas.microsoft.com/office/powerpoint/2010/main" val="277513104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10127</Words>
  <Application>Microsoft Office PowerPoint</Application>
  <PresentationFormat>Custom</PresentationFormat>
  <Paragraphs>619</Paragraphs>
  <Slides>69</Slides>
  <Notes>62</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69</vt:i4>
      </vt:variant>
    </vt:vector>
  </HeadingPairs>
  <TitlesOfParts>
    <vt:vector size="92" baseType="lpstr">
      <vt:lpstr>MS PGothic</vt:lpstr>
      <vt:lpstr>MS PGothic</vt:lpstr>
      <vt:lpstr>Adobe Fangsong Std R</vt:lpstr>
      <vt:lpstr>Arial</vt:lpstr>
      <vt:lpstr>Arial Black</vt:lpstr>
      <vt:lpstr>Arvo</vt:lpstr>
      <vt:lpstr>Calibri</vt:lpstr>
      <vt:lpstr>Calibri Light</vt:lpstr>
      <vt:lpstr>Century Gothic</vt:lpstr>
      <vt:lpstr>Garamond</vt:lpstr>
      <vt:lpstr>Georgia</vt:lpstr>
      <vt:lpstr>Gill Sans</vt:lpstr>
      <vt:lpstr>Gill Sans MT</vt:lpstr>
      <vt:lpstr>Helvetica Light</vt:lpstr>
      <vt:lpstr>HK Grotesk</vt:lpstr>
      <vt:lpstr>HK Grotesk Medium</vt:lpstr>
      <vt:lpstr>Lucida Grande</vt:lpstr>
      <vt:lpstr>Open Sans</vt:lpstr>
      <vt:lpstr>Source Sans Pro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2017-02-25T14:27:23Z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